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8"/>
  </p:notesMasterIdLst>
  <p:sldIdLst>
    <p:sldId id="256" r:id="rId2"/>
    <p:sldId id="878" r:id="rId3"/>
    <p:sldId id="876" r:id="rId4"/>
    <p:sldId id="273" r:id="rId5"/>
    <p:sldId id="621" r:id="rId6"/>
    <p:sldId id="614" r:id="rId7"/>
    <p:sldId id="626" r:id="rId8"/>
    <p:sldId id="623" r:id="rId9"/>
    <p:sldId id="620" r:id="rId10"/>
    <p:sldId id="624" r:id="rId11"/>
    <p:sldId id="625" r:id="rId12"/>
    <p:sldId id="628" r:id="rId13"/>
    <p:sldId id="636" r:id="rId14"/>
    <p:sldId id="616" r:id="rId15"/>
    <p:sldId id="629" r:id="rId16"/>
    <p:sldId id="630" r:id="rId17"/>
    <p:sldId id="631" r:id="rId18"/>
    <p:sldId id="632" r:id="rId19"/>
    <p:sldId id="634" r:id="rId20"/>
    <p:sldId id="635" r:id="rId21"/>
    <p:sldId id="644" r:id="rId22"/>
    <p:sldId id="643" r:id="rId23"/>
    <p:sldId id="642" r:id="rId24"/>
    <p:sldId id="638" r:id="rId25"/>
    <p:sldId id="639" r:id="rId26"/>
    <p:sldId id="640" r:id="rId27"/>
    <p:sldId id="641" r:id="rId28"/>
    <p:sldId id="804" r:id="rId29"/>
    <p:sldId id="805" r:id="rId30"/>
    <p:sldId id="645" r:id="rId31"/>
    <p:sldId id="646" r:id="rId32"/>
    <p:sldId id="647" r:id="rId33"/>
    <p:sldId id="648" r:id="rId34"/>
    <p:sldId id="649" r:id="rId35"/>
    <p:sldId id="650" r:id="rId36"/>
    <p:sldId id="651" r:id="rId37"/>
    <p:sldId id="652" r:id="rId38"/>
    <p:sldId id="653" r:id="rId39"/>
    <p:sldId id="654" r:id="rId40"/>
    <p:sldId id="655" r:id="rId41"/>
    <p:sldId id="656" r:id="rId42"/>
    <p:sldId id="657" r:id="rId43"/>
    <p:sldId id="658" r:id="rId44"/>
    <p:sldId id="659" r:id="rId45"/>
    <p:sldId id="660" r:id="rId46"/>
    <p:sldId id="661" r:id="rId47"/>
    <p:sldId id="662" r:id="rId48"/>
    <p:sldId id="801" r:id="rId49"/>
    <p:sldId id="802" r:id="rId50"/>
    <p:sldId id="676" r:id="rId51"/>
    <p:sldId id="617" r:id="rId52"/>
    <p:sldId id="664" r:id="rId53"/>
    <p:sldId id="665" r:id="rId54"/>
    <p:sldId id="668" r:id="rId55"/>
    <p:sldId id="666" r:id="rId56"/>
    <p:sldId id="667" r:id="rId57"/>
    <p:sldId id="618" r:id="rId58"/>
    <p:sldId id="677" r:id="rId59"/>
    <p:sldId id="679" r:id="rId60"/>
    <p:sldId id="684" r:id="rId61"/>
    <p:sldId id="683" r:id="rId62"/>
    <p:sldId id="681" r:id="rId63"/>
    <p:sldId id="682" r:id="rId64"/>
    <p:sldId id="685" r:id="rId65"/>
    <p:sldId id="686" r:id="rId66"/>
    <p:sldId id="687" r:id="rId67"/>
    <p:sldId id="692" r:id="rId68"/>
    <p:sldId id="693" r:id="rId69"/>
    <p:sldId id="694" r:id="rId70"/>
    <p:sldId id="695" r:id="rId71"/>
    <p:sldId id="696" r:id="rId72"/>
    <p:sldId id="689" r:id="rId73"/>
    <p:sldId id="690" r:id="rId74"/>
    <p:sldId id="691" r:id="rId75"/>
    <p:sldId id="697" r:id="rId76"/>
    <p:sldId id="698" r:id="rId77"/>
    <p:sldId id="699" r:id="rId78"/>
    <p:sldId id="700" r:id="rId79"/>
    <p:sldId id="701" r:id="rId80"/>
    <p:sldId id="702" r:id="rId81"/>
    <p:sldId id="709" r:id="rId82"/>
    <p:sldId id="708" r:id="rId83"/>
    <p:sldId id="703" r:id="rId84"/>
    <p:sldId id="704" r:id="rId85"/>
    <p:sldId id="705" r:id="rId86"/>
    <p:sldId id="706" r:id="rId87"/>
    <p:sldId id="711" r:id="rId88"/>
    <p:sldId id="713" r:id="rId89"/>
    <p:sldId id="712" r:id="rId90"/>
    <p:sldId id="714" r:id="rId91"/>
    <p:sldId id="715" r:id="rId92"/>
    <p:sldId id="718" r:id="rId93"/>
    <p:sldId id="720" r:id="rId94"/>
    <p:sldId id="719" r:id="rId95"/>
    <p:sldId id="721" r:id="rId96"/>
    <p:sldId id="722" r:id="rId97"/>
    <p:sldId id="729" r:id="rId98"/>
    <p:sldId id="728" r:id="rId99"/>
    <p:sldId id="723" r:id="rId100"/>
    <p:sldId id="283" r:id="rId101"/>
    <p:sldId id="724" r:id="rId102"/>
    <p:sldId id="725" r:id="rId103"/>
    <p:sldId id="726" r:id="rId104"/>
    <p:sldId id="727" r:id="rId105"/>
    <p:sldId id="619" r:id="rId106"/>
    <p:sldId id="730" r:id="rId107"/>
    <p:sldId id="731" r:id="rId108"/>
    <p:sldId id="669" r:id="rId109"/>
    <p:sldId id="732" r:id="rId110"/>
    <p:sldId id="733" r:id="rId111"/>
    <p:sldId id="734" r:id="rId112"/>
    <p:sldId id="670" r:id="rId113"/>
    <p:sldId id="736" r:id="rId114"/>
    <p:sldId id="737" r:id="rId115"/>
    <p:sldId id="740" r:id="rId116"/>
    <p:sldId id="739" r:id="rId117"/>
    <p:sldId id="742" r:id="rId118"/>
    <p:sldId id="745" r:id="rId119"/>
    <p:sldId id="744" r:id="rId120"/>
    <p:sldId id="746" r:id="rId121"/>
    <p:sldId id="747" r:id="rId122"/>
    <p:sldId id="750" r:id="rId123"/>
    <p:sldId id="754" r:id="rId124"/>
    <p:sldId id="756" r:id="rId125"/>
    <p:sldId id="755" r:id="rId126"/>
    <p:sldId id="757" r:id="rId127"/>
    <p:sldId id="394" r:id="rId128"/>
    <p:sldId id="672" r:id="rId129"/>
    <p:sldId id="758" r:id="rId130"/>
    <p:sldId id="759" r:id="rId131"/>
    <p:sldId id="582" r:id="rId132"/>
    <p:sldId id="587" r:id="rId133"/>
    <p:sldId id="762" r:id="rId134"/>
    <p:sldId id="763" r:id="rId135"/>
    <p:sldId id="764" r:id="rId136"/>
    <p:sldId id="765" r:id="rId137"/>
    <p:sldId id="766" r:id="rId138"/>
    <p:sldId id="772" r:id="rId139"/>
    <p:sldId id="773" r:id="rId140"/>
    <p:sldId id="774" r:id="rId141"/>
    <p:sldId id="775" r:id="rId142"/>
    <p:sldId id="776" r:id="rId143"/>
    <p:sldId id="760" r:id="rId144"/>
    <p:sldId id="778" r:id="rId145"/>
    <p:sldId id="779" r:id="rId146"/>
    <p:sldId id="781" r:id="rId147"/>
    <p:sldId id="782" r:id="rId148"/>
    <p:sldId id="783" r:id="rId149"/>
    <p:sldId id="784" r:id="rId150"/>
    <p:sldId id="785" r:id="rId151"/>
    <p:sldId id="786" r:id="rId152"/>
    <p:sldId id="787" r:id="rId153"/>
    <p:sldId id="788" r:id="rId154"/>
    <p:sldId id="789" r:id="rId155"/>
    <p:sldId id="790" r:id="rId156"/>
    <p:sldId id="791" r:id="rId157"/>
    <p:sldId id="792" r:id="rId158"/>
    <p:sldId id="793" r:id="rId159"/>
    <p:sldId id="794" r:id="rId160"/>
    <p:sldId id="795" r:id="rId161"/>
    <p:sldId id="796" r:id="rId162"/>
    <p:sldId id="879" r:id="rId163"/>
    <p:sldId id="880" r:id="rId164"/>
    <p:sldId id="881" r:id="rId165"/>
    <p:sldId id="882" r:id="rId166"/>
    <p:sldId id="613" r:id="rId167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6B710FD6-B42F-4C1E-82FD-E999F0794F12}">
          <p14:sldIdLst>
            <p14:sldId id="256"/>
            <p14:sldId id="878"/>
            <p14:sldId id="876"/>
            <p14:sldId id="273"/>
            <p14:sldId id="621"/>
            <p14:sldId id="614"/>
            <p14:sldId id="626"/>
            <p14:sldId id="623"/>
            <p14:sldId id="620"/>
            <p14:sldId id="624"/>
            <p14:sldId id="625"/>
            <p14:sldId id="628"/>
            <p14:sldId id="636"/>
            <p14:sldId id="616"/>
            <p14:sldId id="629"/>
            <p14:sldId id="630"/>
            <p14:sldId id="631"/>
            <p14:sldId id="632"/>
            <p14:sldId id="634"/>
            <p14:sldId id="635"/>
            <p14:sldId id="644"/>
            <p14:sldId id="643"/>
            <p14:sldId id="642"/>
            <p14:sldId id="638"/>
            <p14:sldId id="639"/>
            <p14:sldId id="640"/>
            <p14:sldId id="641"/>
            <p14:sldId id="804"/>
            <p14:sldId id="805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  <p14:sldId id="655"/>
            <p14:sldId id="656"/>
            <p14:sldId id="657"/>
            <p14:sldId id="658"/>
            <p14:sldId id="659"/>
            <p14:sldId id="660"/>
            <p14:sldId id="661"/>
            <p14:sldId id="662"/>
            <p14:sldId id="801"/>
            <p14:sldId id="802"/>
            <p14:sldId id="676"/>
            <p14:sldId id="617"/>
            <p14:sldId id="664"/>
            <p14:sldId id="665"/>
            <p14:sldId id="668"/>
            <p14:sldId id="666"/>
            <p14:sldId id="667"/>
            <p14:sldId id="618"/>
            <p14:sldId id="677"/>
            <p14:sldId id="679"/>
            <p14:sldId id="684"/>
            <p14:sldId id="683"/>
            <p14:sldId id="681"/>
            <p14:sldId id="682"/>
            <p14:sldId id="685"/>
            <p14:sldId id="686"/>
            <p14:sldId id="687"/>
            <p14:sldId id="692"/>
            <p14:sldId id="693"/>
            <p14:sldId id="694"/>
            <p14:sldId id="695"/>
            <p14:sldId id="696"/>
            <p14:sldId id="689"/>
            <p14:sldId id="690"/>
            <p14:sldId id="691"/>
            <p14:sldId id="697"/>
            <p14:sldId id="698"/>
            <p14:sldId id="699"/>
            <p14:sldId id="700"/>
            <p14:sldId id="701"/>
            <p14:sldId id="702"/>
            <p14:sldId id="709"/>
            <p14:sldId id="708"/>
            <p14:sldId id="703"/>
            <p14:sldId id="704"/>
            <p14:sldId id="705"/>
            <p14:sldId id="706"/>
            <p14:sldId id="711"/>
            <p14:sldId id="713"/>
            <p14:sldId id="712"/>
            <p14:sldId id="714"/>
            <p14:sldId id="715"/>
            <p14:sldId id="718"/>
            <p14:sldId id="720"/>
            <p14:sldId id="719"/>
            <p14:sldId id="721"/>
            <p14:sldId id="722"/>
            <p14:sldId id="729"/>
            <p14:sldId id="728"/>
            <p14:sldId id="723"/>
            <p14:sldId id="283"/>
            <p14:sldId id="724"/>
            <p14:sldId id="725"/>
            <p14:sldId id="726"/>
            <p14:sldId id="727"/>
            <p14:sldId id="619"/>
            <p14:sldId id="730"/>
            <p14:sldId id="731"/>
            <p14:sldId id="669"/>
            <p14:sldId id="732"/>
            <p14:sldId id="733"/>
            <p14:sldId id="734"/>
            <p14:sldId id="670"/>
            <p14:sldId id="736"/>
            <p14:sldId id="737"/>
            <p14:sldId id="740"/>
            <p14:sldId id="739"/>
            <p14:sldId id="742"/>
            <p14:sldId id="745"/>
            <p14:sldId id="744"/>
            <p14:sldId id="746"/>
            <p14:sldId id="747"/>
            <p14:sldId id="750"/>
            <p14:sldId id="754"/>
            <p14:sldId id="756"/>
            <p14:sldId id="755"/>
            <p14:sldId id="757"/>
            <p14:sldId id="394"/>
            <p14:sldId id="672"/>
            <p14:sldId id="758"/>
            <p14:sldId id="759"/>
            <p14:sldId id="582"/>
            <p14:sldId id="587"/>
            <p14:sldId id="762"/>
            <p14:sldId id="763"/>
            <p14:sldId id="764"/>
            <p14:sldId id="765"/>
            <p14:sldId id="766"/>
            <p14:sldId id="772"/>
            <p14:sldId id="773"/>
            <p14:sldId id="774"/>
            <p14:sldId id="775"/>
            <p14:sldId id="776"/>
            <p14:sldId id="760"/>
            <p14:sldId id="778"/>
            <p14:sldId id="779"/>
            <p14:sldId id="781"/>
            <p14:sldId id="782"/>
            <p14:sldId id="783"/>
            <p14:sldId id="784"/>
            <p14:sldId id="785"/>
            <p14:sldId id="786"/>
            <p14:sldId id="787"/>
            <p14:sldId id="788"/>
            <p14:sldId id="789"/>
            <p14:sldId id="790"/>
            <p14:sldId id="791"/>
            <p14:sldId id="792"/>
            <p14:sldId id="793"/>
            <p14:sldId id="794"/>
            <p14:sldId id="795"/>
            <p14:sldId id="796"/>
            <p14:sldId id="879"/>
            <p14:sldId id="880"/>
            <p14:sldId id="881"/>
            <p14:sldId id="882"/>
            <p14:sldId id="613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485E20-8A87-47E9-84E9-D008A4B160F1}" v="2" dt="2022-11-24T21:26:44.9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中間スタイル 2 - アクセント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間スタイル 2 - アクセント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スタイル (淡色)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1" autoAdjust="0"/>
    <p:restoredTop sz="89254" autoAdjust="0"/>
  </p:normalViewPr>
  <p:slideViewPr>
    <p:cSldViewPr snapToGrid="0">
      <p:cViewPr varScale="1">
        <p:scale>
          <a:sx n="80" d="100"/>
          <a:sy n="80" d="100"/>
        </p:scale>
        <p:origin x="978" y="60"/>
      </p:cViewPr>
      <p:guideLst/>
    </p:cSldViewPr>
  </p:slideViewPr>
  <p:outlineViewPr>
    <p:cViewPr>
      <p:scale>
        <a:sx n="33" d="100"/>
        <a:sy n="33" d="100"/>
      </p:scale>
      <p:origin x="0" y="-60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10"/>
    </p:cViewPr>
  </p:sorterViewPr>
  <p:notesViewPr>
    <p:cSldViewPr snapToGrid="0">
      <p:cViewPr varScale="1">
        <p:scale>
          <a:sx n="68" d="100"/>
          <a:sy n="68" d="100"/>
        </p:scale>
        <p:origin x="328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viewProps" Target="view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theme" Target="theme/theme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microsoft.com/office/2015/10/relationships/revisionInfo" Target="revisionInfo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HINJI KANDA" userId="fa1c877523b043be" providerId="LiveId" clId="{0E485E20-8A87-47E9-84E9-D008A4B160F1}"/>
    <pc:docChg chg="undo redo custSel addSld delSld modSld sldOrd addSection delSection modSection">
      <pc:chgData name="SHINJI KANDA" userId="fa1c877523b043be" providerId="LiveId" clId="{0E485E20-8A87-47E9-84E9-D008A4B160F1}" dt="2022-12-08T00:48:47.724" v="8955" actId="115"/>
      <pc:docMkLst>
        <pc:docMk/>
      </pc:docMkLst>
      <pc:sldChg chg="modSp">
        <pc:chgData name="SHINJI KANDA" userId="fa1c877523b043be" providerId="LiveId" clId="{0E485E20-8A87-47E9-84E9-D008A4B160F1}" dt="2022-12-08T00:34:01.112" v="8939" actId="403"/>
        <pc:sldMkLst>
          <pc:docMk/>
          <pc:sldMk cId="1555909153" sldId="256"/>
        </pc:sldMkLst>
        <pc:spChg chg="mod">
          <ac:chgData name="SHINJI KANDA" userId="fa1c877523b043be" providerId="LiveId" clId="{0E485E20-8A87-47E9-84E9-D008A4B160F1}" dt="2022-12-08T00:34:01.112" v="8939" actId="403"/>
          <ac:spMkLst>
            <pc:docMk/>
            <pc:sldMk cId="1555909153" sldId="256"/>
            <ac:spMk id="2" creationId="{ED19A283-8285-00C3-F6BB-F265CC13F7FD}"/>
          </ac:spMkLst>
        </pc:spChg>
      </pc:sldChg>
      <pc:sldChg chg="modSp del mod">
        <pc:chgData name="SHINJI KANDA" userId="fa1c877523b043be" providerId="LiveId" clId="{0E485E20-8A87-47E9-84E9-D008A4B160F1}" dt="2022-12-07T23:52:12.418" v="8555" actId="2696"/>
        <pc:sldMkLst>
          <pc:docMk/>
          <pc:sldMk cId="17828765" sldId="260"/>
        </pc:sldMkLst>
        <pc:spChg chg="mod">
          <ac:chgData name="SHINJI KANDA" userId="fa1c877523b043be" providerId="LiveId" clId="{0E485E20-8A87-47E9-84E9-D008A4B160F1}" dt="2022-11-26T22:34:34.995" v="8385" actId="313"/>
          <ac:spMkLst>
            <pc:docMk/>
            <pc:sldMk cId="17828765" sldId="260"/>
            <ac:spMk id="2" creationId="{A59A4FE9-CF65-502A-62DD-478E962368DD}"/>
          </ac:spMkLst>
        </pc:spChg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23847423" sldId="271"/>
        </pc:sldMkLst>
      </pc:sldChg>
      <pc:sldChg chg="modSp mod">
        <pc:chgData name="SHINJI KANDA" userId="fa1c877523b043be" providerId="LiveId" clId="{0E485E20-8A87-47E9-84E9-D008A4B160F1}" dt="2022-11-25T02:35:47.394" v="35" actId="20577"/>
        <pc:sldMkLst>
          <pc:docMk/>
          <pc:sldMk cId="2911485664" sldId="273"/>
        </pc:sldMkLst>
        <pc:spChg chg="mod">
          <ac:chgData name="SHINJI KANDA" userId="fa1c877523b043be" providerId="LiveId" clId="{0E485E20-8A87-47E9-84E9-D008A4B160F1}" dt="2022-11-25T02:35:47.394" v="35" actId="20577"/>
          <ac:spMkLst>
            <pc:docMk/>
            <pc:sldMk cId="2911485664" sldId="273"/>
            <ac:spMk id="3" creationId="{F21FB097-C9BA-E439-FA5E-DB619609AA6F}"/>
          </ac:spMkLst>
        </pc:spChg>
      </pc:sldChg>
      <pc:sldChg chg="add">
        <pc:chgData name="SHINJI KANDA" userId="fa1c877523b043be" providerId="LiveId" clId="{0E485E20-8A87-47E9-84E9-D008A4B160F1}" dt="2022-11-26T01:16:55.877" v="3454"/>
        <pc:sldMkLst>
          <pc:docMk/>
          <pc:sldMk cId="1198703494" sldId="28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46586710" sldId="32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62638472" sldId="330"/>
        </pc:sldMkLst>
      </pc:sldChg>
      <pc:sldChg chg="modSp del mod">
        <pc:chgData name="SHINJI KANDA" userId="fa1c877523b043be" providerId="LiveId" clId="{0E485E20-8A87-47E9-84E9-D008A4B160F1}" dt="2022-12-07T23:51:56.659" v="8553" actId="2696"/>
        <pc:sldMkLst>
          <pc:docMk/>
          <pc:sldMk cId="557552686" sldId="379"/>
        </pc:sldMkLst>
        <pc:spChg chg="mod">
          <ac:chgData name="SHINJI KANDA" userId="fa1c877523b043be" providerId="LiveId" clId="{0E485E20-8A87-47E9-84E9-D008A4B160F1}" dt="2022-11-26T22:34:26.933" v="8384" actId="115"/>
          <ac:spMkLst>
            <pc:docMk/>
            <pc:sldMk cId="557552686" sldId="379"/>
            <ac:spMk id="4" creationId="{4B4EF8E8-9CB6-BF66-4B36-29335E5284A4}"/>
          </ac:spMkLst>
        </pc:spChg>
      </pc:sldChg>
      <pc:sldChg chg="addSp delSp modSp add mod setBg setClrOvrMap delDesignElem">
        <pc:chgData name="SHINJI KANDA" userId="fa1c877523b043be" providerId="LiveId" clId="{0E485E20-8A87-47E9-84E9-D008A4B160F1}" dt="2022-11-26T02:41:02.886" v="4932" actId="20577"/>
        <pc:sldMkLst>
          <pc:docMk/>
          <pc:sldMk cId="500217721" sldId="394"/>
        </pc:sldMkLst>
        <pc:spChg chg="mod">
          <ac:chgData name="SHINJI KANDA" userId="fa1c877523b043be" providerId="LiveId" clId="{0E485E20-8A87-47E9-84E9-D008A4B160F1}" dt="2022-11-26T02:41:02.886" v="4932" actId="20577"/>
          <ac:spMkLst>
            <pc:docMk/>
            <pc:sldMk cId="500217721" sldId="394"/>
            <ac:spMk id="2" creationId="{85281231-8955-2381-8E85-3FC1329996DF}"/>
          </ac:spMkLst>
        </pc:spChg>
        <pc:spChg chg="add">
          <ac:chgData name="SHINJI KANDA" userId="fa1c877523b043be" providerId="LiveId" clId="{0E485E20-8A87-47E9-84E9-D008A4B160F1}" dt="2022-11-26T02:40:43.578" v="4902" actId="26606"/>
          <ac:spMkLst>
            <pc:docMk/>
            <pc:sldMk cId="500217721" sldId="394"/>
            <ac:spMk id="4" creationId="{66B332A4-D438-4773-A77F-5ED49A448D9D}"/>
          </ac:spMkLst>
        </pc:spChg>
        <pc:spChg chg="add">
          <ac:chgData name="SHINJI KANDA" userId="fa1c877523b043be" providerId="LiveId" clId="{0E485E20-8A87-47E9-84E9-D008A4B160F1}" dt="2022-11-26T02:40:43.578" v="4902" actId="26606"/>
          <ac:spMkLst>
            <pc:docMk/>
            <pc:sldMk cId="500217721" sldId="394"/>
            <ac:spMk id="5" creationId="{DF9AD32D-FF05-44F4-BD4D-9CEE89B71EB9}"/>
          </ac:spMkLst>
        </pc:spChg>
        <pc:spChg chg="del">
          <ac:chgData name="SHINJI KANDA" userId="fa1c877523b043be" providerId="LiveId" clId="{0E485E20-8A87-47E9-84E9-D008A4B160F1}" dt="2022-11-26T02:40:37.738" v="4901"/>
          <ac:spMkLst>
            <pc:docMk/>
            <pc:sldMk cId="500217721" sldId="394"/>
            <ac:spMk id="7" creationId="{66B332A4-D438-4773-A77F-5ED49A448D9D}"/>
          </ac:spMkLst>
        </pc:spChg>
        <pc:spChg chg="del">
          <ac:chgData name="SHINJI KANDA" userId="fa1c877523b043be" providerId="LiveId" clId="{0E485E20-8A87-47E9-84E9-D008A4B160F1}" dt="2022-11-26T02:40:37.738" v="4901"/>
          <ac:spMkLst>
            <pc:docMk/>
            <pc:sldMk cId="500217721" sldId="394"/>
            <ac:spMk id="9" creationId="{DF9AD32D-FF05-44F4-BD4D-9CEE89B71EB9}"/>
          </ac:spMkLst>
        </pc:spChg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074429897" sldId="41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20206214" sldId="41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43180957" sldId="41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036220700" sldId="42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83675196" sldId="42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64203001" sldId="42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71340152" sldId="42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140469564" sldId="43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685528116" sldId="43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04031820" sldId="43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957730453" sldId="43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888325322" sldId="43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419786912" sldId="43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05574578" sldId="43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317700075" sldId="43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866599675" sldId="43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679354361" sldId="43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293941988" sldId="44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83862643" sldId="44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217584863" sldId="44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915963937" sldId="44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28687865" sldId="44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791701342" sldId="44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947474803" sldId="44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36827897" sldId="44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32675266" sldId="44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343933061" sldId="45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09917122" sldId="45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83937177" sldId="45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20778222" sldId="45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76292941" sldId="45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64818880" sldId="45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358804454" sldId="45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055477593" sldId="46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219981011" sldId="46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602253068" sldId="46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08804027" sldId="46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288778856" sldId="46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799177107" sldId="46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646475819" sldId="46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988085782" sldId="46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049856152" sldId="47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593113347" sldId="47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078192286" sldId="47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859019649" sldId="47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62125881" sldId="47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798372302" sldId="47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86162376" sldId="47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05489944" sldId="47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519249205" sldId="47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922261023" sldId="47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30667716" sldId="48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610752873" sldId="48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17946011" sldId="48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03753920" sldId="48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535607055" sldId="48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77532133" sldId="48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58554633" sldId="48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779152434" sldId="48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28245384" sldId="48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104885460" sldId="48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99502348" sldId="49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81540987" sldId="49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218904544" sldId="49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995281720" sldId="50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457233242" sldId="50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246795579" sldId="50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47783978" sldId="50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87812088" sldId="50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95885826" sldId="50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58355786" sldId="50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1664495" sldId="50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754305816" sldId="51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576484924" sldId="51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53064648" sldId="51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094192544" sldId="51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89409252" sldId="51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456287821" sldId="51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868471047" sldId="51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85243949" sldId="52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071277593" sldId="52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636498341" sldId="52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37710404" sldId="52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998263864" sldId="52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592677840" sldId="52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29654489" sldId="52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5409783" sldId="52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371924305" sldId="52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322397249" sldId="53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631278542" sldId="53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712930188" sldId="53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781420197" sldId="53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15806655" sldId="53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16903874" sldId="53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367323915" sldId="53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123231034" sldId="53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425530945" sldId="53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94196941" sldId="53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27483669" sldId="54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158748417" sldId="54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365493585" sldId="54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381942644" sldId="54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889867513" sldId="54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656379865" sldId="54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743775740" sldId="55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47108142" sldId="55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60931803" sldId="55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21162189" sldId="55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169526523" sldId="55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49148372" sldId="55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851529079" sldId="55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805333245" sldId="55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743393393" sldId="55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190124838" sldId="55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664760385" sldId="56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781660818" sldId="56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17241783" sldId="56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832359937" sldId="56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823827731" sldId="56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676677838" sldId="56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283852432" sldId="56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451600000" sldId="57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965925663" sldId="57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573923786" sldId="572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494551260" sldId="573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20985827" sldId="574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7940400" sldId="57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750622712" sldId="57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121948321" sldId="577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48903871" sldId="57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659861549" sldId="579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968234620" sldId="58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174435858" sldId="581"/>
        </pc:sldMkLst>
      </pc:sldChg>
      <pc:sldChg chg="del">
        <pc:chgData name="SHINJI KANDA" userId="fa1c877523b043be" providerId="LiveId" clId="{0E485E20-8A87-47E9-84E9-D008A4B160F1}" dt="2022-12-08T00:26:25.827" v="8882" actId="2696"/>
        <pc:sldMkLst>
          <pc:docMk/>
          <pc:sldMk cId="3931356958" sldId="583"/>
        </pc:sldMkLst>
      </pc:sldChg>
      <pc:sldChg chg="modSp del mod">
        <pc:chgData name="SHINJI KANDA" userId="fa1c877523b043be" providerId="LiveId" clId="{0E485E20-8A87-47E9-84E9-D008A4B160F1}" dt="2022-12-08T00:26:44.924" v="8884" actId="2696"/>
        <pc:sldMkLst>
          <pc:docMk/>
          <pc:sldMk cId="2443718473" sldId="584"/>
        </pc:sldMkLst>
        <pc:spChg chg="mod">
          <ac:chgData name="SHINJI KANDA" userId="fa1c877523b043be" providerId="LiveId" clId="{0E485E20-8A87-47E9-84E9-D008A4B160F1}" dt="2022-11-26T21:52:24.199" v="8267" actId="115"/>
          <ac:spMkLst>
            <pc:docMk/>
            <pc:sldMk cId="2443718473" sldId="584"/>
            <ac:spMk id="4" creationId="{95EBAAAA-4AED-62F6-C8C2-79C24AAFBC86}"/>
          </ac:spMkLst>
        </pc:spChg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50709662" sldId="58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217148178" sldId="586"/>
        </pc:sldMkLst>
      </pc:sldChg>
      <pc:sldChg chg="modSp add del mod ord">
        <pc:chgData name="SHINJI KANDA" userId="fa1c877523b043be" providerId="LiveId" clId="{0E485E20-8A87-47E9-84E9-D008A4B160F1}" dt="2022-11-26T21:09:08.140" v="6662" actId="2696"/>
        <pc:sldMkLst>
          <pc:docMk/>
          <pc:sldMk cId="1878622120" sldId="587"/>
        </pc:sldMkLst>
        <pc:spChg chg="mod">
          <ac:chgData name="SHINJI KANDA" userId="fa1c877523b043be" providerId="LiveId" clId="{0E485E20-8A87-47E9-84E9-D008A4B160F1}" dt="2022-11-26T21:06:15.009" v="6628" actId="20577"/>
          <ac:spMkLst>
            <pc:docMk/>
            <pc:sldMk cId="1878622120" sldId="587"/>
            <ac:spMk id="4" creationId="{95EBAAAA-4AED-62F6-C8C2-79C24AAFBC86}"/>
          </ac:spMkLst>
        </pc:spChg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2914600113" sldId="588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764316041" sldId="589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1590205767" sldId="590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2312924991" sldId="591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879877085" sldId="592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1026700771" sldId="593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2270980275" sldId="594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855825324" sldId="595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3816569346" sldId="596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3556390773" sldId="597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517192638" sldId="598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1406443272" sldId="599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1922218144" sldId="600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3864113904" sldId="601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774916250" sldId="602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3337629487" sldId="603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4153468150" sldId="604"/>
        </pc:sldMkLst>
      </pc:sldChg>
      <pc:sldChg chg="del">
        <pc:chgData name="SHINJI KANDA" userId="fa1c877523b043be" providerId="LiveId" clId="{0E485E20-8A87-47E9-84E9-D008A4B160F1}" dt="2022-11-26T21:40:59.487" v="7681" actId="2696"/>
        <pc:sldMkLst>
          <pc:docMk/>
          <pc:sldMk cId="3465191916" sldId="605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394000760" sldId="606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730116895" sldId="608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3919751696" sldId="610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2125217867" sldId="611"/>
        </pc:sldMkLst>
      </pc:sldChg>
      <pc:sldChg chg="del">
        <pc:chgData name="SHINJI KANDA" userId="fa1c877523b043be" providerId="LiveId" clId="{0E485E20-8A87-47E9-84E9-D008A4B160F1}" dt="2022-11-25T06:24:19.464" v="1833" actId="2696"/>
        <pc:sldMkLst>
          <pc:docMk/>
          <pc:sldMk cId="150999221" sldId="612"/>
        </pc:sldMkLst>
      </pc:sldChg>
      <pc:sldChg chg="modSp del mod">
        <pc:chgData name="SHINJI KANDA" userId="fa1c877523b043be" providerId="LiveId" clId="{0E485E20-8A87-47E9-84E9-D008A4B160F1}" dt="2022-12-08T00:27:04.771" v="8889" actId="2696"/>
        <pc:sldMkLst>
          <pc:docMk/>
          <pc:sldMk cId="601861256" sldId="613"/>
        </pc:sldMkLst>
        <pc:spChg chg="mod">
          <ac:chgData name="SHINJI KANDA" userId="fa1c877523b043be" providerId="LiveId" clId="{0E485E20-8A87-47E9-84E9-D008A4B160F1}" dt="2022-11-26T21:54:57.011" v="8379" actId="20577"/>
          <ac:spMkLst>
            <pc:docMk/>
            <pc:sldMk cId="601861256" sldId="613"/>
            <ac:spMk id="2" creationId="{C3FC5C4F-C0AC-86F1-4DFA-53808DDDC1F8}"/>
          </ac:spMkLst>
        </pc:spChg>
      </pc:sldChg>
      <pc:sldChg chg="addSp delSp modSp add mod setBg setClrOvrMap delDesignElem">
        <pc:chgData name="SHINJI KANDA" userId="fa1c877523b043be" providerId="LiveId" clId="{0E485E20-8A87-47E9-84E9-D008A4B160F1}" dt="2022-12-08T00:27:42.605" v="8907" actId="403"/>
        <pc:sldMkLst>
          <pc:docMk/>
          <pc:sldMk cId="1968510774" sldId="613"/>
        </pc:sldMkLst>
        <pc:spChg chg="mod">
          <ac:chgData name="SHINJI KANDA" userId="fa1c877523b043be" providerId="LiveId" clId="{0E485E20-8A87-47E9-84E9-D008A4B160F1}" dt="2022-12-08T00:27:20.476" v="8892" actId="26606"/>
          <ac:spMkLst>
            <pc:docMk/>
            <pc:sldMk cId="1968510774" sldId="613"/>
            <ac:spMk id="2" creationId="{C3FC5C4F-C0AC-86F1-4DFA-53808DDDC1F8}"/>
          </ac:spMkLst>
        </pc:spChg>
        <pc:spChg chg="mod">
          <ac:chgData name="SHINJI KANDA" userId="fa1c877523b043be" providerId="LiveId" clId="{0E485E20-8A87-47E9-84E9-D008A4B160F1}" dt="2022-12-08T00:27:42.605" v="8907" actId="403"/>
          <ac:spMkLst>
            <pc:docMk/>
            <pc:sldMk cId="1968510774" sldId="613"/>
            <ac:spMk id="3" creationId="{125465BB-15C7-3908-D75B-45A4DEAE65AA}"/>
          </ac:spMkLst>
        </pc:spChg>
        <pc:spChg chg="add">
          <ac:chgData name="SHINJI KANDA" userId="fa1c877523b043be" providerId="LiveId" clId="{0E485E20-8A87-47E9-84E9-D008A4B160F1}" dt="2022-12-08T00:27:20.476" v="8892" actId="26606"/>
          <ac:spMkLst>
            <pc:docMk/>
            <pc:sldMk cId="1968510774" sldId="613"/>
            <ac:spMk id="9" creationId="{6F40FBDA-CEB1-40F0-9AB9-BD9C402D70FE}"/>
          </ac:spMkLst>
        </pc:spChg>
        <pc:spChg chg="add">
          <ac:chgData name="SHINJI KANDA" userId="fa1c877523b043be" providerId="LiveId" clId="{0E485E20-8A87-47E9-84E9-D008A4B160F1}" dt="2022-12-08T00:27:20.476" v="8892" actId="26606"/>
          <ac:spMkLst>
            <pc:docMk/>
            <pc:sldMk cId="1968510774" sldId="613"/>
            <ac:spMk id="11" creationId="{0344D4FE-ABEF-4230-9E4E-AD5782FC78AC}"/>
          </ac:spMkLst>
        </pc:spChg>
        <pc:spChg chg="add">
          <ac:chgData name="SHINJI KANDA" userId="fa1c877523b043be" providerId="LiveId" clId="{0E485E20-8A87-47E9-84E9-D008A4B160F1}" dt="2022-12-08T00:27:20.476" v="8892" actId="26606"/>
          <ac:spMkLst>
            <pc:docMk/>
            <pc:sldMk cId="1968510774" sldId="613"/>
            <ac:spMk id="13" creationId="{9325F979-D3F9-4926-81B7-7ACCB31A501B}"/>
          </ac:spMkLst>
        </pc:spChg>
        <pc:spChg chg="del">
          <ac:chgData name="SHINJI KANDA" userId="fa1c877523b043be" providerId="LiveId" clId="{0E485E20-8A87-47E9-84E9-D008A4B160F1}" dt="2022-12-08T00:27:07.693" v="8891"/>
          <ac:spMkLst>
            <pc:docMk/>
            <pc:sldMk cId="1968510774" sldId="613"/>
            <ac:spMk id="18" creationId="{84524344-6823-49EA-89D4-E36A82A9FD62}"/>
          </ac:spMkLst>
        </pc:spChg>
        <pc:grpChg chg="del">
          <ac:chgData name="SHINJI KANDA" userId="fa1c877523b043be" providerId="LiveId" clId="{0E485E20-8A87-47E9-84E9-D008A4B160F1}" dt="2022-12-08T00:27:07.693" v="8891"/>
          <ac:grpSpMkLst>
            <pc:docMk/>
            <pc:sldMk cId="1968510774" sldId="613"/>
            <ac:grpSpMk id="19" creationId="{83F0465A-8953-42AC-8F67-7B9A54E660A2}"/>
          </ac:grpSpMkLst>
        </pc:grpChg>
        <pc:picChg chg="add">
          <ac:chgData name="SHINJI KANDA" userId="fa1c877523b043be" providerId="LiveId" clId="{0E485E20-8A87-47E9-84E9-D008A4B160F1}" dt="2022-12-08T00:27:20.476" v="8892" actId="26606"/>
          <ac:picMkLst>
            <pc:docMk/>
            <pc:sldMk cId="1968510774" sldId="613"/>
            <ac:picMk id="5" creationId="{83EAAFEB-6822-9E74-2036-3D2C1FE779DD}"/>
          </ac:picMkLst>
        </pc:picChg>
      </pc:sldChg>
      <pc:sldChg chg="addSp delSp modSp new mod modClrScheme chgLayout">
        <pc:chgData name="SHINJI KANDA" userId="fa1c877523b043be" providerId="LiveId" clId="{0E485E20-8A87-47E9-84E9-D008A4B160F1}" dt="2022-11-25T04:07:05.750" v="525" actId="1076"/>
        <pc:sldMkLst>
          <pc:docMk/>
          <pc:sldMk cId="1062016881" sldId="614"/>
        </pc:sldMkLst>
        <pc:spChg chg="del mod ord">
          <ac:chgData name="SHINJI KANDA" userId="fa1c877523b043be" providerId="LiveId" clId="{0E485E20-8A87-47E9-84E9-D008A4B160F1}" dt="2022-11-24T21:27:19.643" v="3" actId="700"/>
          <ac:spMkLst>
            <pc:docMk/>
            <pc:sldMk cId="1062016881" sldId="614"/>
            <ac:spMk id="2" creationId="{C18DE796-7938-8F2A-6847-CA3FA473C202}"/>
          </ac:spMkLst>
        </pc:spChg>
        <pc:spChg chg="del">
          <ac:chgData name="SHINJI KANDA" userId="fa1c877523b043be" providerId="LiveId" clId="{0E485E20-8A87-47E9-84E9-D008A4B160F1}" dt="2022-11-24T21:27:19.643" v="3" actId="700"/>
          <ac:spMkLst>
            <pc:docMk/>
            <pc:sldMk cId="1062016881" sldId="614"/>
            <ac:spMk id="3" creationId="{0A00D7EA-6DE2-55AF-946D-08BE85173B1D}"/>
          </ac:spMkLst>
        </pc:spChg>
        <pc:spChg chg="add mod ord">
          <ac:chgData name="SHINJI KANDA" userId="fa1c877523b043be" providerId="LiveId" clId="{0E485E20-8A87-47E9-84E9-D008A4B160F1}" dt="2022-11-25T04:06:43.527" v="520" actId="207"/>
          <ac:spMkLst>
            <pc:docMk/>
            <pc:sldMk cId="1062016881" sldId="614"/>
            <ac:spMk id="4" creationId="{90AD5FA0-2932-7DDA-D382-5415365B5D17}"/>
          </ac:spMkLst>
        </pc:spChg>
        <pc:spChg chg="add mod ord">
          <ac:chgData name="SHINJI KANDA" userId="fa1c877523b043be" providerId="LiveId" clId="{0E485E20-8A87-47E9-84E9-D008A4B160F1}" dt="2022-11-25T03:23:29.102" v="259" actId="1076"/>
          <ac:spMkLst>
            <pc:docMk/>
            <pc:sldMk cId="1062016881" sldId="614"/>
            <ac:spMk id="7" creationId="{BDAE6379-4A33-4195-584B-747CB4ACA2EF}"/>
          </ac:spMkLst>
        </pc:spChg>
        <pc:spChg chg="add mod ord">
          <ac:chgData name="SHINJI KANDA" userId="fa1c877523b043be" providerId="LiveId" clId="{0E485E20-8A87-47E9-84E9-D008A4B160F1}" dt="2022-11-25T03:24:05.939" v="264" actId="1076"/>
          <ac:spMkLst>
            <pc:docMk/>
            <pc:sldMk cId="1062016881" sldId="614"/>
            <ac:spMk id="8" creationId="{83C9B646-45BB-42E6-4CF9-02700C6A8B8B}"/>
          </ac:spMkLst>
        </pc:spChg>
        <pc:spChg chg="add mod ord">
          <ac:chgData name="SHINJI KANDA" userId="fa1c877523b043be" providerId="LiveId" clId="{0E485E20-8A87-47E9-84E9-D008A4B160F1}" dt="2022-11-25T02:54:35.717" v="248" actId="14100"/>
          <ac:spMkLst>
            <pc:docMk/>
            <pc:sldMk cId="1062016881" sldId="614"/>
            <ac:spMk id="9" creationId="{921CFC41-ED35-6C69-F57F-02BC87FF99A8}"/>
          </ac:spMkLst>
        </pc:spChg>
        <pc:spChg chg="add mod ord">
          <ac:chgData name="SHINJI KANDA" userId="fa1c877523b043be" providerId="LiveId" clId="{0E485E20-8A87-47E9-84E9-D008A4B160F1}" dt="2022-11-25T03:25:19.828" v="270" actId="207"/>
          <ac:spMkLst>
            <pc:docMk/>
            <pc:sldMk cId="1062016881" sldId="614"/>
            <ac:spMk id="10" creationId="{241EBF02-80C1-6C89-2ABB-3A109E7C36CC}"/>
          </ac:spMkLst>
        </pc:spChg>
        <pc:picChg chg="add del mod">
          <ac:chgData name="SHINJI KANDA" userId="fa1c877523b043be" providerId="LiveId" clId="{0E485E20-8A87-47E9-84E9-D008A4B160F1}" dt="2022-11-25T03:28:39.694" v="277" actId="478"/>
          <ac:picMkLst>
            <pc:docMk/>
            <pc:sldMk cId="1062016881" sldId="614"/>
            <ac:picMk id="3" creationId="{96869690-91F4-5B4D-7A6C-3AD4B59253F3}"/>
          </ac:picMkLst>
        </pc:picChg>
        <pc:picChg chg="add del mod">
          <ac:chgData name="SHINJI KANDA" userId="fa1c877523b043be" providerId="LiveId" clId="{0E485E20-8A87-47E9-84E9-D008A4B160F1}" dt="2022-11-25T04:06:48.124" v="521" actId="478"/>
          <ac:picMkLst>
            <pc:docMk/>
            <pc:sldMk cId="1062016881" sldId="614"/>
            <ac:picMk id="5" creationId="{74261795-C280-C0CE-B837-537E7BED6BA1}"/>
          </ac:picMkLst>
        </pc:picChg>
        <pc:picChg chg="add mod">
          <ac:chgData name="SHINJI KANDA" userId="fa1c877523b043be" providerId="LiveId" clId="{0E485E20-8A87-47E9-84E9-D008A4B160F1}" dt="2022-11-25T02:54:38.121" v="249" actId="1076"/>
          <ac:picMkLst>
            <pc:docMk/>
            <pc:sldMk cId="1062016881" sldId="614"/>
            <ac:picMk id="6" creationId="{26D0DD71-BD1E-0C7D-69F2-BD3956228B94}"/>
          </ac:picMkLst>
        </pc:picChg>
        <pc:picChg chg="add mod">
          <ac:chgData name="SHINJI KANDA" userId="fa1c877523b043be" providerId="LiveId" clId="{0E485E20-8A87-47E9-84E9-D008A4B160F1}" dt="2022-11-25T03:28:50.042" v="279" actId="1076"/>
          <ac:picMkLst>
            <pc:docMk/>
            <pc:sldMk cId="1062016881" sldId="614"/>
            <ac:picMk id="12" creationId="{4F5D674E-14DB-7A43-F3A8-8D5155632D0A}"/>
          </ac:picMkLst>
        </pc:picChg>
        <pc:picChg chg="add mod">
          <ac:chgData name="SHINJI KANDA" userId="fa1c877523b043be" providerId="LiveId" clId="{0E485E20-8A87-47E9-84E9-D008A4B160F1}" dt="2022-11-25T04:07:05.750" v="525" actId="1076"/>
          <ac:picMkLst>
            <pc:docMk/>
            <pc:sldMk cId="1062016881" sldId="614"/>
            <ac:picMk id="13" creationId="{B05D5552-6C63-1519-9896-2313193C59A6}"/>
          </ac:picMkLst>
        </pc:picChg>
      </pc:sldChg>
      <pc:sldChg chg="addSp delSp modSp new del mod">
        <pc:chgData name="SHINJI KANDA" userId="fa1c877523b043be" providerId="LiveId" clId="{0E485E20-8A87-47E9-84E9-D008A4B160F1}" dt="2022-11-25T03:59:02.172" v="464" actId="2696"/>
        <pc:sldMkLst>
          <pc:docMk/>
          <pc:sldMk cId="1238002100" sldId="615"/>
        </pc:sldMkLst>
        <pc:spChg chg="mod">
          <ac:chgData name="SHINJI KANDA" userId="fa1c877523b043be" providerId="LiveId" clId="{0E485E20-8A87-47E9-84E9-D008A4B160F1}" dt="2022-11-25T03:39:19.935" v="418" actId="20577"/>
          <ac:spMkLst>
            <pc:docMk/>
            <pc:sldMk cId="1238002100" sldId="615"/>
            <ac:spMk id="2" creationId="{F7FA62C6-530F-1EFF-9B1E-080A6E89E408}"/>
          </ac:spMkLst>
        </pc:spChg>
        <pc:picChg chg="add del mod">
          <ac:chgData name="SHINJI KANDA" userId="fa1c877523b043be" providerId="LiveId" clId="{0E485E20-8A87-47E9-84E9-D008A4B160F1}" dt="2022-11-25T03:38:21.692" v="386" actId="478"/>
          <ac:picMkLst>
            <pc:docMk/>
            <pc:sldMk cId="1238002100" sldId="615"/>
            <ac:picMk id="4" creationId="{B9D0135B-4DCB-3E5F-15A3-1CA562B0C8DA}"/>
          </ac:picMkLst>
        </pc:picChg>
        <pc:picChg chg="add mod">
          <ac:chgData name="SHINJI KANDA" userId="fa1c877523b043be" providerId="LiveId" clId="{0E485E20-8A87-47E9-84E9-D008A4B160F1}" dt="2022-11-25T03:38:58.170" v="397" actId="1076"/>
          <ac:picMkLst>
            <pc:docMk/>
            <pc:sldMk cId="1238002100" sldId="615"/>
            <ac:picMk id="6" creationId="{283FCEBD-F521-7042-74E6-8F67DA6E279C}"/>
          </ac:picMkLst>
        </pc:picChg>
        <pc:picChg chg="add del mod">
          <ac:chgData name="SHINJI KANDA" userId="fa1c877523b043be" providerId="LiveId" clId="{0E485E20-8A87-47E9-84E9-D008A4B160F1}" dt="2022-11-25T03:58:29.831" v="434" actId="478"/>
          <ac:picMkLst>
            <pc:docMk/>
            <pc:sldMk cId="1238002100" sldId="615"/>
            <ac:picMk id="8" creationId="{1D1CB92F-FF56-9657-42FC-368A70A008ED}"/>
          </ac:picMkLst>
        </pc:picChg>
      </pc:sldChg>
      <pc:sldChg chg="addSp delSp modSp new mod modClrScheme chgLayout modNotesTx">
        <pc:chgData name="SHINJI KANDA" userId="fa1c877523b043be" providerId="LiveId" clId="{0E485E20-8A87-47E9-84E9-D008A4B160F1}" dt="2022-11-25T04:12:27.058" v="730" actId="20577"/>
        <pc:sldMkLst>
          <pc:docMk/>
          <pc:sldMk cId="3184431273" sldId="616"/>
        </pc:sldMkLst>
        <pc:spChg chg="del mod ord">
          <ac:chgData name="SHINJI KANDA" userId="fa1c877523b043be" providerId="LiveId" clId="{0E485E20-8A87-47E9-84E9-D008A4B160F1}" dt="2022-11-25T04:11:33.217" v="581" actId="700"/>
          <ac:spMkLst>
            <pc:docMk/>
            <pc:sldMk cId="3184431273" sldId="616"/>
            <ac:spMk id="2" creationId="{4FAFFE4D-4A5B-3AA7-3AB1-1270019097B8}"/>
          </ac:spMkLst>
        </pc:spChg>
        <pc:spChg chg="add mod ord">
          <ac:chgData name="SHINJI KANDA" userId="fa1c877523b043be" providerId="LiveId" clId="{0E485E20-8A87-47E9-84E9-D008A4B160F1}" dt="2022-11-25T04:11:40.250" v="599" actId="20577"/>
          <ac:spMkLst>
            <pc:docMk/>
            <pc:sldMk cId="3184431273" sldId="616"/>
            <ac:spMk id="3" creationId="{BB399929-1B4D-5CDE-6A52-14866AA1230F}"/>
          </ac:spMkLst>
        </pc:spChg>
        <pc:spChg chg="add mod ord">
          <ac:chgData name="SHINJI KANDA" userId="fa1c877523b043be" providerId="LiveId" clId="{0E485E20-8A87-47E9-84E9-D008A4B160F1}" dt="2022-11-25T04:12:09.964" v="687" actId="20577"/>
          <ac:spMkLst>
            <pc:docMk/>
            <pc:sldMk cId="3184431273" sldId="616"/>
            <ac:spMk id="4" creationId="{7E81A9AD-E619-1503-3A81-1394596D4B98}"/>
          </ac:spMkLst>
        </pc:spChg>
      </pc:sldChg>
      <pc:sldChg chg="addSp modSp new mod">
        <pc:chgData name="SHINJI KANDA" userId="fa1c877523b043be" providerId="LiveId" clId="{0E485E20-8A87-47E9-84E9-D008A4B160F1}" dt="2022-11-25T06:28:21.297" v="1865" actId="403"/>
        <pc:sldMkLst>
          <pc:docMk/>
          <pc:sldMk cId="591410811" sldId="617"/>
        </pc:sldMkLst>
        <pc:spChg chg="mod">
          <ac:chgData name="SHINJI KANDA" userId="fa1c877523b043be" providerId="LiveId" clId="{0E485E20-8A87-47E9-84E9-D008A4B160F1}" dt="2022-11-25T06:28:21.297" v="1865" actId="403"/>
          <ac:spMkLst>
            <pc:docMk/>
            <pc:sldMk cId="591410811" sldId="617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1-25T05:09:27.699" v="1413" actId="1076"/>
          <ac:picMkLst>
            <pc:docMk/>
            <pc:sldMk cId="591410811" sldId="617"/>
            <ac:picMk id="4" creationId="{69606923-954D-00AF-9A9D-9D2A95CC18CA}"/>
          </ac:picMkLst>
        </pc:picChg>
      </pc:sldChg>
      <pc:sldChg chg="addSp delSp modSp new mod modClrScheme chgLayout modNotesTx">
        <pc:chgData name="SHINJI KANDA" userId="fa1c877523b043be" providerId="LiveId" clId="{0E485E20-8A87-47E9-84E9-D008A4B160F1}" dt="2022-12-07T23:57:05.250" v="8595" actId="207"/>
        <pc:sldMkLst>
          <pc:docMk/>
          <pc:sldMk cId="2796060988" sldId="618"/>
        </pc:sldMkLst>
        <pc:spChg chg="del mod ord">
          <ac:chgData name="SHINJI KANDA" userId="fa1c877523b043be" providerId="LiveId" clId="{0E485E20-8A87-47E9-84E9-D008A4B160F1}" dt="2022-11-25T05:21:56.326" v="1519" actId="700"/>
          <ac:spMkLst>
            <pc:docMk/>
            <pc:sldMk cId="2796060988" sldId="618"/>
            <ac:spMk id="2" creationId="{AECE1C46-FBF4-2974-1D7C-23BFB6890026}"/>
          </ac:spMkLst>
        </pc:spChg>
        <pc:spChg chg="add mod ord">
          <ac:chgData name="SHINJI KANDA" userId="fa1c877523b043be" providerId="LiveId" clId="{0E485E20-8A87-47E9-84E9-D008A4B160F1}" dt="2022-11-25T05:22:23.052" v="1546" actId="20577"/>
          <ac:spMkLst>
            <pc:docMk/>
            <pc:sldMk cId="2796060988" sldId="618"/>
            <ac:spMk id="3" creationId="{1BFC9064-00F4-BB97-19C7-37B86CF3FDDE}"/>
          </ac:spMkLst>
        </pc:spChg>
        <pc:spChg chg="add mod ord">
          <ac:chgData name="SHINJI KANDA" userId="fa1c877523b043be" providerId="LiveId" clId="{0E485E20-8A87-47E9-84E9-D008A4B160F1}" dt="2022-12-07T23:57:05.250" v="8595" actId="207"/>
          <ac:spMkLst>
            <pc:docMk/>
            <pc:sldMk cId="2796060988" sldId="618"/>
            <ac:spMk id="4" creationId="{86284550-B5F3-CA17-01B7-AD4D9641C788}"/>
          </ac:spMkLst>
        </pc:spChg>
        <pc:picChg chg="add mod">
          <ac:chgData name="SHINJI KANDA" userId="fa1c877523b043be" providerId="LiveId" clId="{0E485E20-8A87-47E9-84E9-D008A4B160F1}" dt="2022-11-25T05:28:10.306" v="1831" actId="1076"/>
          <ac:picMkLst>
            <pc:docMk/>
            <pc:sldMk cId="2796060988" sldId="618"/>
            <ac:picMk id="6" creationId="{20712B90-F536-1A9D-6027-CC182701C19D}"/>
          </ac:picMkLst>
        </pc:picChg>
      </pc:sldChg>
      <pc:sldChg chg="addSp delSp modSp new mod modClrScheme chgLayout">
        <pc:chgData name="SHINJI KANDA" userId="fa1c877523b043be" providerId="LiveId" clId="{0E485E20-8A87-47E9-84E9-D008A4B160F1}" dt="2022-12-08T00:08:37.051" v="8772" actId="1076"/>
        <pc:sldMkLst>
          <pc:docMk/>
          <pc:sldMk cId="3407001450" sldId="619"/>
        </pc:sldMkLst>
        <pc:spChg chg="del mod ord">
          <ac:chgData name="SHINJI KANDA" userId="fa1c877523b043be" providerId="LiveId" clId="{0E485E20-8A87-47E9-84E9-D008A4B160F1}" dt="2022-11-26T01:13:31.956" v="3333" actId="700"/>
          <ac:spMkLst>
            <pc:docMk/>
            <pc:sldMk cId="3407001450" sldId="619"/>
            <ac:spMk id="2" creationId="{3284BA3F-36DA-E1FD-4974-17277A65CD53}"/>
          </ac:spMkLst>
        </pc:spChg>
        <pc:spChg chg="add mod ord">
          <ac:chgData name="SHINJI KANDA" userId="fa1c877523b043be" providerId="LiveId" clId="{0E485E20-8A87-47E9-84E9-D008A4B160F1}" dt="2022-11-26T01:21:40.815" v="3605" actId="20577"/>
          <ac:spMkLst>
            <pc:docMk/>
            <pc:sldMk cId="3407001450" sldId="619"/>
            <ac:spMk id="3" creationId="{FB5F106E-8EC3-76FE-E951-173A4706D495}"/>
          </ac:spMkLst>
        </pc:spChg>
        <pc:spChg chg="add mod ord">
          <ac:chgData name="SHINJI KANDA" userId="fa1c877523b043be" providerId="LiveId" clId="{0E485E20-8A87-47E9-84E9-D008A4B160F1}" dt="2022-12-08T00:08:34.895" v="8771" actId="14100"/>
          <ac:spMkLst>
            <pc:docMk/>
            <pc:sldMk cId="3407001450" sldId="619"/>
            <ac:spMk id="4" creationId="{B28B21E2-F720-07A2-D85E-333BF082206F}"/>
          </ac:spMkLst>
        </pc:spChg>
        <pc:picChg chg="add mod">
          <ac:chgData name="SHINJI KANDA" userId="fa1c877523b043be" providerId="LiveId" clId="{0E485E20-8A87-47E9-84E9-D008A4B160F1}" dt="2022-12-08T00:08:37.051" v="8772" actId="1076"/>
          <ac:picMkLst>
            <pc:docMk/>
            <pc:sldMk cId="3407001450" sldId="619"/>
            <ac:picMk id="5" creationId="{3E94C828-C94D-1CAE-B023-D49FF92CFB06}"/>
          </ac:picMkLst>
        </pc:picChg>
      </pc:sldChg>
      <pc:sldChg chg="addSp modSp add mod">
        <pc:chgData name="SHINJI KANDA" userId="fa1c877523b043be" providerId="LiveId" clId="{0E485E20-8A87-47E9-84E9-D008A4B160F1}" dt="2022-12-08T00:46:21.373" v="8943" actId="115"/>
        <pc:sldMkLst>
          <pc:docMk/>
          <pc:sldMk cId="2577798307" sldId="620"/>
        </pc:sldMkLst>
        <pc:spChg chg="mod">
          <ac:chgData name="SHINJI KANDA" userId="fa1c877523b043be" providerId="LiveId" clId="{0E485E20-8A87-47E9-84E9-D008A4B160F1}" dt="2022-12-08T00:46:21.373" v="8943" actId="115"/>
          <ac:spMkLst>
            <pc:docMk/>
            <pc:sldMk cId="2577798307" sldId="620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3:58:41.906" v="438" actId="14100"/>
          <ac:picMkLst>
            <pc:docMk/>
            <pc:sldMk cId="2577798307" sldId="620"/>
            <ac:picMk id="4" creationId="{02CB3967-B5E1-F2B0-6F39-F80383B4D246}"/>
          </ac:picMkLst>
        </pc:picChg>
      </pc:sldChg>
      <pc:sldChg chg="addSp delSp modSp add del mod">
        <pc:chgData name="SHINJI KANDA" userId="fa1c877523b043be" providerId="LiveId" clId="{0E485E20-8A87-47E9-84E9-D008A4B160F1}" dt="2022-11-25T03:39:02.852" v="398" actId="2696"/>
        <pc:sldMkLst>
          <pc:docMk/>
          <pc:sldMk cId="2890032032" sldId="620"/>
        </pc:sldMkLst>
        <pc:spChg chg="mod">
          <ac:chgData name="SHINJI KANDA" userId="fa1c877523b043be" providerId="LiveId" clId="{0E485E20-8A87-47E9-84E9-D008A4B160F1}" dt="2022-11-25T03:31:45.147" v="373" actId="20577"/>
          <ac:spMkLst>
            <pc:docMk/>
            <pc:sldMk cId="2890032032" sldId="620"/>
            <ac:spMk id="2" creationId="{F7FA62C6-530F-1EFF-9B1E-080A6E89E408}"/>
          </ac:spMkLst>
        </pc:spChg>
        <pc:picChg chg="del">
          <ac:chgData name="SHINJI KANDA" userId="fa1c877523b043be" providerId="LiveId" clId="{0E485E20-8A87-47E9-84E9-D008A4B160F1}" dt="2022-11-25T03:35:07.393" v="379" actId="478"/>
          <ac:picMkLst>
            <pc:docMk/>
            <pc:sldMk cId="2890032032" sldId="620"/>
            <ac:picMk id="4" creationId="{B9D0135B-4DCB-3E5F-15A3-1CA562B0C8DA}"/>
          </ac:picMkLst>
        </pc:picChg>
        <pc:picChg chg="add mod">
          <ac:chgData name="SHINJI KANDA" userId="fa1c877523b043be" providerId="LiveId" clId="{0E485E20-8A87-47E9-84E9-D008A4B160F1}" dt="2022-11-25T03:35:25.160" v="385" actId="1076"/>
          <ac:picMkLst>
            <pc:docMk/>
            <pc:sldMk cId="2890032032" sldId="620"/>
            <ac:picMk id="5" creationId="{B0B604DD-86B4-306F-7C08-75C2D9E0A22F}"/>
          </ac:picMkLst>
        </pc:picChg>
      </pc:sldChg>
      <pc:sldChg chg="addSp delSp modSp add mod ord">
        <pc:chgData name="SHINJI KANDA" userId="fa1c877523b043be" providerId="LiveId" clId="{0E485E20-8A87-47E9-84E9-D008A4B160F1}" dt="2022-11-25T04:06:32.340" v="518"/>
        <pc:sldMkLst>
          <pc:docMk/>
          <pc:sldMk cId="2496232336" sldId="621"/>
        </pc:sldMkLst>
        <pc:spChg chg="mod">
          <ac:chgData name="SHINJI KANDA" userId="fa1c877523b043be" providerId="LiveId" clId="{0E485E20-8A87-47E9-84E9-D008A4B160F1}" dt="2022-11-25T03:46:43.061" v="425" actId="207"/>
          <ac:spMkLst>
            <pc:docMk/>
            <pc:sldMk cId="2496232336" sldId="621"/>
            <ac:spMk id="4" creationId="{90AD5FA0-2932-7DDA-D382-5415365B5D17}"/>
          </ac:spMkLst>
        </pc:spChg>
        <pc:picChg chg="add del mod">
          <ac:chgData name="SHINJI KANDA" userId="fa1c877523b043be" providerId="LiveId" clId="{0E485E20-8A87-47E9-84E9-D008A4B160F1}" dt="2022-11-25T03:59:27.335" v="472" actId="478"/>
          <ac:picMkLst>
            <pc:docMk/>
            <pc:sldMk cId="2496232336" sldId="621"/>
            <ac:picMk id="2" creationId="{94FEF4B8-8BAA-8A49-E69E-FDE921C5214D}"/>
          </ac:picMkLst>
        </pc:picChg>
        <pc:picChg chg="add mod">
          <ac:chgData name="SHINJI KANDA" userId="fa1c877523b043be" providerId="LiveId" clId="{0E485E20-8A87-47E9-84E9-D008A4B160F1}" dt="2022-11-25T03:59:40.415" v="478" actId="1076"/>
          <ac:picMkLst>
            <pc:docMk/>
            <pc:sldMk cId="2496232336" sldId="621"/>
            <ac:picMk id="11" creationId="{6C747CDF-2FA7-95AB-86FD-39CCB69AA4AE}"/>
          </ac:picMkLst>
        </pc:picChg>
        <pc:picChg chg="del">
          <ac:chgData name="SHINJI KANDA" userId="fa1c877523b043be" providerId="LiveId" clId="{0E485E20-8A87-47E9-84E9-D008A4B160F1}" dt="2022-11-25T03:46:24.108" v="421" actId="478"/>
          <ac:picMkLst>
            <pc:docMk/>
            <pc:sldMk cId="2496232336" sldId="621"/>
            <ac:picMk id="12" creationId="{4F5D674E-14DB-7A43-F3A8-8D5155632D0A}"/>
          </ac:picMkLst>
        </pc:picChg>
      </pc:sldChg>
      <pc:sldChg chg="add del ord">
        <pc:chgData name="SHINJI KANDA" userId="fa1c877523b043be" providerId="LiveId" clId="{0E485E20-8A87-47E9-84E9-D008A4B160F1}" dt="2022-11-25T04:00:00.853" v="479" actId="2696"/>
        <pc:sldMkLst>
          <pc:docMk/>
          <pc:sldMk cId="1060400864" sldId="622"/>
        </pc:sldMkLst>
      </pc:sldChg>
      <pc:sldChg chg="modSp add mod ord">
        <pc:chgData name="SHINJI KANDA" userId="fa1c877523b043be" providerId="LiveId" clId="{0E485E20-8A87-47E9-84E9-D008A4B160F1}" dt="2022-11-25T03:59:17.610" v="471" actId="404"/>
        <pc:sldMkLst>
          <pc:docMk/>
          <pc:sldMk cId="257646278" sldId="623"/>
        </pc:sldMkLst>
        <pc:spChg chg="mod">
          <ac:chgData name="SHINJI KANDA" userId="fa1c877523b043be" providerId="LiveId" clId="{0E485E20-8A87-47E9-84E9-D008A4B160F1}" dt="2022-11-25T03:59:17.610" v="471" actId="404"/>
          <ac:spMkLst>
            <pc:docMk/>
            <pc:sldMk cId="257646278" sldId="623"/>
            <ac:spMk id="2" creationId="{F7FA62C6-530F-1EFF-9B1E-080A6E89E408}"/>
          </ac:spMkLst>
        </pc:spChg>
      </pc:sldChg>
      <pc:sldChg chg="addSp delSp modSp add mod ord">
        <pc:chgData name="SHINJI KANDA" userId="fa1c877523b043be" providerId="LiveId" clId="{0E485E20-8A87-47E9-84E9-D008A4B160F1}" dt="2022-11-25T04:00:54.626" v="489" actId="1076"/>
        <pc:sldMkLst>
          <pc:docMk/>
          <pc:sldMk cId="127845836" sldId="624"/>
        </pc:sldMkLst>
        <pc:picChg chg="add mod ord">
          <ac:chgData name="SHINJI KANDA" userId="fa1c877523b043be" providerId="LiveId" clId="{0E485E20-8A87-47E9-84E9-D008A4B160F1}" dt="2022-11-25T04:00:54.626" v="489" actId="1076"/>
          <ac:picMkLst>
            <pc:docMk/>
            <pc:sldMk cId="127845836" sldId="624"/>
            <ac:picMk id="5" creationId="{0BE2E8CF-24F3-A28F-77E0-AA98C40BE8DE}"/>
          </ac:picMkLst>
        </pc:picChg>
        <pc:picChg chg="del">
          <ac:chgData name="SHINJI KANDA" userId="fa1c877523b043be" providerId="LiveId" clId="{0E485E20-8A87-47E9-84E9-D008A4B160F1}" dt="2022-11-25T04:00:10.106" v="483" actId="478"/>
          <ac:picMkLst>
            <pc:docMk/>
            <pc:sldMk cId="127845836" sldId="624"/>
            <ac:picMk id="6" creationId="{283FCEBD-F521-7042-74E6-8F67DA6E279C}"/>
          </ac:picMkLst>
        </pc:picChg>
      </pc:sldChg>
      <pc:sldChg chg="modSp add mod">
        <pc:chgData name="SHINJI KANDA" userId="fa1c877523b043be" providerId="LiveId" clId="{0E485E20-8A87-47E9-84E9-D008A4B160F1}" dt="2022-11-25T04:01:15.705" v="516" actId="20577"/>
        <pc:sldMkLst>
          <pc:docMk/>
          <pc:sldMk cId="3719715325" sldId="625"/>
        </pc:sldMkLst>
        <pc:spChg chg="mod">
          <ac:chgData name="SHINJI KANDA" userId="fa1c877523b043be" providerId="LiveId" clId="{0E485E20-8A87-47E9-84E9-D008A4B160F1}" dt="2022-11-25T04:01:15.705" v="516" actId="20577"/>
          <ac:spMkLst>
            <pc:docMk/>
            <pc:sldMk cId="3719715325" sldId="625"/>
            <ac:spMk id="2" creationId="{F7FA62C6-530F-1EFF-9B1E-080A6E89E408}"/>
          </ac:spMkLst>
        </pc:spChg>
      </pc:sldChg>
      <pc:sldChg chg="addSp delSp modSp add mod">
        <pc:chgData name="SHINJI KANDA" userId="fa1c877523b043be" providerId="LiveId" clId="{0E485E20-8A87-47E9-84E9-D008A4B160F1}" dt="2022-11-25T04:08:26.976" v="538" actId="207"/>
        <pc:sldMkLst>
          <pc:docMk/>
          <pc:sldMk cId="871637606" sldId="626"/>
        </pc:sldMkLst>
        <pc:spChg chg="mod">
          <ac:chgData name="SHINJI KANDA" userId="fa1c877523b043be" providerId="LiveId" clId="{0E485E20-8A87-47E9-84E9-D008A4B160F1}" dt="2022-11-25T04:08:26.976" v="538" actId="207"/>
          <ac:spMkLst>
            <pc:docMk/>
            <pc:sldMk cId="871637606" sldId="626"/>
            <ac:spMk id="4" creationId="{90AD5FA0-2932-7DDA-D382-5415365B5D17}"/>
          </ac:spMkLst>
        </pc:spChg>
        <pc:picChg chg="add mod">
          <ac:chgData name="SHINJI KANDA" userId="fa1c877523b043be" providerId="LiveId" clId="{0E485E20-8A87-47E9-84E9-D008A4B160F1}" dt="2022-11-25T04:07:40.370" v="533" actId="1076"/>
          <ac:picMkLst>
            <pc:docMk/>
            <pc:sldMk cId="871637606" sldId="626"/>
            <ac:picMk id="2" creationId="{8EF55FF8-2BA8-90F4-6E47-2F894FC1EED1}"/>
          </ac:picMkLst>
        </pc:picChg>
        <pc:picChg chg="del">
          <ac:chgData name="SHINJI KANDA" userId="fa1c877523b043be" providerId="LiveId" clId="{0E485E20-8A87-47E9-84E9-D008A4B160F1}" dt="2022-11-25T04:07:30.061" v="530" actId="478"/>
          <ac:picMkLst>
            <pc:docMk/>
            <pc:sldMk cId="871637606" sldId="626"/>
            <ac:picMk id="6" creationId="{26D0DD71-BD1E-0C7D-69F2-BD3956228B94}"/>
          </ac:picMkLst>
        </pc:picChg>
        <pc:picChg chg="mod">
          <ac:chgData name="SHINJI KANDA" userId="fa1c877523b043be" providerId="LiveId" clId="{0E485E20-8A87-47E9-84E9-D008A4B160F1}" dt="2022-11-25T04:07:32.953" v="531" actId="1076"/>
          <ac:picMkLst>
            <pc:docMk/>
            <pc:sldMk cId="871637606" sldId="626"/>
            <ac:picMk id="13" creationId="{B05D5552-6C63-1519-9896-2313193C59A6}"/>
          </ac:picMkLst>
        </pc:picChg>
      </pc:sldChg>
      <pc:sldChg chg="addSp delSp modSp add del mod ord">
        <pc:chgData name="SHINJI KANDA" userId="fa1c877523b043be" providerId="LiveId" clId="{0E485E20-8A87-47E9-84E9-D008A4B160F1}" dt="2022-11-25T04:37:57.637" v="894" actId="2696"/>
        <pc:sldMkLst>
          <pc:docMk/>
          <pc:sldMk cId="3875012589" sldId="627"/>
        </pc:sldMkLst>
        <pc:picChg chg="add mod">
          <ac:chgData name="SHINJI KANDA" userId="fa1c877523b043be" providerId="LiveId" clId="{0E485E20-8A87-47E9-84E9-D008A4B160F1}" dt="2022-11-25T04:09:35.100" v="547" actId="1076"/>
          <ac:picMkLst>
            <pc:docMk/>
            <pc:sldMk cId="3875012589" sldId="627"/>
            <ac:picMk id="5" creationId="{BFFE0649-1946-FB14-27DC-4498B928DB38}"/>
          </ac:picMkLst>
        </pc:picChg>
        <pc:picChg chg="del">
          <ac:chgData name="SHINJI KANDA" userId="fa1c877523b043be" providerId="LiveId" clId="{0E485E20-8A87-47E9-84E9-D008A4B160F1}" dt="2022-11-25T04:09:09.809" v="542" actId="478"/>
          <ac:picMkLst>
            <pc:docMk/>
            <pc:sldMk cId="3875012589" sldId="627"/>
            <ac:picMk id="6" creationId="{283FCEBD-F521-7042-74E6-8F67DA6E279C}"/>
          </ac:picMkLst>
        </pc:picChg>
        <pc:picChg chg="add mod">
          <ac:chgData name="SHINJI KANDA" userId="fa1c877523b043be" providerId="LiveId" clId="{0E485E20-8A87-47E9-84E9-D008A4B160F1}" dt="2022-11-25T04:37:25.433" v="886"/>
          <ac:picMkLst>
            <pc:docMk/>
            <pc:sldMk cId="3875012589" sldId="627"/>
            <ac:picMk id="7" creationId="{9ED24F88-10C7-B278-F1F6-441428C271DC}"/>
          </ac:picMkLst>
        </pc:picChg>
      </pc:sldChg>
      <pc:sldChg chg="addSp modSp add mod">
        <pc:chgData name="SHINJI KANDA" userId="fa1c877523b043be" providerId="LiveId" clId="{0E485E20-8A87-47E9-84E9-D008A4B160F1}" dt="2022-11-25T04:38:13.872" v="915" actId="20577"/>
        <pc:sldMkLst>
          <pc:docMk/>
          <pc:sldMk cId="2989335459" sldId="628"/>
        </pc:sldMkLst>
        <pc:spChg chg="mod">
          <ac:chgData name="SHINJI KANDA" userId="fa1c877523b043be" providerId="LiveId" clId="{0E485E20-8A87-47E9-84E9-D008A4B160F1}" dt="2022-11-25T04:38:13.872" v="915" actId="20577"/>
          <ac:spMkLst>
            <pc:docMk/>
            <pc:sldMk cId="2989335459" sldId="628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4:37:49.269" v="892" actId="1076"/>
          <ac:picMkLst>
            <pc:docMk/>
            <pc:sldMk cId="2989335459" sldId="628"/>
            <ac:picMk id="3" creationId="{DBC0BC3C-2CAB-B1FF-F987-982C97D5F392}"/>
          </ac:picMkLst>
        </pc:picChg>
      </pc:sldChg>
      <pc:sldChg chg="addSp modSp add mod ord">
        <pc:chgData name="SHINJI KANDA" userId="fa1c877523b043be" providerId="LiveId" clId="{0E485E20-8A87-47E9-84E9-D008A4B160F1}" dt="2022-12-07T23:53:08.820" v="8561" actId="14100"/>
        <pc:sldMkLst>
          <pc:docMk/>
          <pc:sldMk cId="98057472" sldId="629"/>
        </pc:sldMkLst>
        <pc:picChg chg="add mod">
          <ac:chgData name="SHINJI KANDA" userId="fa1c877523b043be" providerId="LiveId" clId="{0E485E20-8A87-47E9-84E9-D008A4B160F1}" dt="2022-12-07T23:53:08.820" v="8561" actId="14100"/>
          <ac:picMkLst>
            <pc:docMk/>
            <pc:sldMk cId="98057472" sldId="629"/>
            <ac:picMk id="3" creationId="{9EDBD467-683B-9B2D-5806-919CEBDC731D}"/>
          </ac:picMkLst>
        </pc:picChg>
      </pc:sldChg>
      <pc:sldChg chg="add ord">
        <pc:chgData name="SHINJI KANDA" userId="fa1c877523b043be" providerId="LiveId" clId="{0E485E20-8A87-47E9-84E9-D008A4B160F1}" dt="2022-11-25T04:13:40.612" v="736"/>
        <pc:sldMkLst>
          <pc:docMk/>
          <pc:sldMk cId="3325938238" sldId="630"/>
        </pc:sldMkLst>
      </pc:sldChg>
      <pc:sldChg chg="addSp delSp modSp add mod ord">
        <pc:chgData name="SHINJI KANDA" userId="fa1c877523b043be" providerId="LiveId" clId="{0E485E20-8A87-47E9-84E9-D008A4B160F1}" dt="2022-11-25T04:16:12.876" v="751" actId="1076"/>
        <pc:sldMkLst>
          <pc:docMk/>
          <pc:sldMk cId="1569936605" sldId="631"/>
        </pc:sldMkLst>
        <pc:picChg chg="del">
          <ac:chgData name="SHINJI KANDA" userId="fa1c877523b043be" providerId="LiveId" clId="{0E485E20-8A87-47E9-84E9-D008A4B160F1}" dt="2022-11-25T04:14:25.413" v="740" actId="478"/>
          <ac:picMkLst>
            <pc:docMk/>
            <pc:sldMk cId="1569936605" sldId="631"/>
            <ac:picMk id="4" creationId="{02CB3967-B5E1-F2B0-6F39-F80383B4D246}"/>
          </ac:picMkLst>
        </pc:picChg>
        <pc:picChg chg="add mod">
          <ac:chgData name="SHINJI KANDA" userId="fa1c877523b043be" providerId="LiveId" clId="{0E485E20-8A87-47E9-84E9-D008A4B160F1}" dt="2022-11-25T04:15:45.261" v="746" actId="1076"/>
          <ac:picMkLst>
            <pc:docMk/>
            <pc:sldMk cId="1569936605" sldId="631"/>
            <ac:picMk id="5" creationId="{107F16E2-35DB-9E8D-64A3-70CFD8578704}"/>
          </ac:picMkLst>
        </pc:picChg>
        <pc:picChg chg="del">
          <ac:chgData name="SHINJI KANDA" userId="fa1c877523b043be" providerId="LiveId" clId="{0E485E20-8A87-47E9-84E9-D008A4B160F1}" dt="2022-11-25T04:14:29.232" v="741" actId="478"/>
          <ac:picMkLst>
            <pc:docMk/>
            <pc:sldMk cId="1569936605" sldId="631"/>
            <ac:picMk id="6" creationId="{283FCEBD-F521-7042-74E6-8F67DA6E279C}"/>
          </ac:picMkLst>
        </pc:picChg>
        <pc:picChg chg="add mod">
          <ac:chgData name="SHINJI KANDA" userId="fa1c877523b043be" providerId="LiveId" clId="{0E485E20-8A87-47E9-84E9-D008A4B160F1}" dt="2022-11-25T04:16:12.876" v="751" actId="1076"/>
          <ac:picMkLst>
            <pc:docMk/>
            <pc:sldMk cId="1569936605" sldId="631"/>
            <ac:picMk id="8" creationId="{A80A8DD6-EAAB-691B-F866-A6EE05D7254D}"/>
          </ac:picMkLst>
        </pc:picChg>
      </pc:sldChg>
      <pc:sldChg chg="modSp add mod">
        <pc:chgData name="SHINJI KANDA" userId="fa1c877523b043be" providerId="LiveId" clId="{0E485E20-8A87-47E9-84E9-D008A4B160F1}" dt="2022-11-25T04:16:40.406" v="777" actId="20577"/>
        <pc:sldMkLst>
          <pc:docMk/>
          <pc:sldMk cId="860056961" sldId="632"/>
        </pc:sldMkLst>
        <pc:spChg chg="mod">
          <ac:chgData name="SHINJI KANDA" userId="fa1c877523b043be" providerId="LiveId" clId="{0E485E20-8A87-47E9-84E9-D008A4B160F1}" dt="2022-11-25T04:16:40.406" v="777" actId="20577"/>
          <ac:spMkLst>
            <pc:docMk/>
            <pc:sldMk cId="860056961" sldId="632"/>
            <ac:spMk id="2" creationId="{F7FA62C6-530F-1EFF-9B1E-080A6E89E408}"/>
          </ac:spMkLst>
        </pc:spChg>
      </pc:sldChg>
      <pc:sldChg chg="addSp delSp modSp add del mod ord">
        <pc:chgData name="SHINJI KANDA" userId="fa1c877523b043be" providerId="LiveId" clId="{0E485E20-8A87-47E9-84E9-D008A4B160F1}" dt="2022-11-25T04:23:45.487" v="828" actId="2696"/>
        <pc:sldMkLst>
          <pc:docMk/>
          <pc:sldMk cId="3014706666" sldId="633"/>
        </pc:sldMkLst>
        <pc:spChg chg="mod">
          <ac:chgData name="SHINJI KANDA" userId="fa1c877523b043be" providerId="LiveId" clId="{0E485E20-8A87-47E9-84E9-D008A4B160F1}" dt="2022-11-25T04:23:42.328" v="827" actId="21"/>
          <ac:spMkLst>
            <pc:docMk/>
            <pc:sldMk cId="3014706666" sldId="633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4:22:50.843" v="786" actId="1076"/>
          <ac:picMkLst>
            <pc:docMk/>
            <pc:sldMk cId="3014706666" sldId="633"/>
            <ac:picMk id="4" creationId="{A0CBD91C-009B-DD59-9702-4829259EB0DC}"/>
          </ac:picMkLst>
        </pc:picChg>
        <pc:picChg chg="del">
          <ac:chgData name="SHINJI KANDA" userId="fa1c877523b043be" providerId="LiveId" clId="{0E485E20-8A87-47E9-84E9-D008A4B160F1}" dt="2022-11-25T04:17:24.250" v="781" actId="478"/>
          <ac:picMkLst>
            <pc:docMk/>
            <pc:sldMk cId="3014706666" sldId="633"/>
            <ac:picMk id="5" creationId="{107F16E2-35DB-9E8D-64A3-70CFD8578704}"/>
          </ac:picMkLst>
        </pc:picChg>
      </pc:sldChg>
      <pc:sldChg chg="modSp add mod">
        <pc:chgData name="SHINJI KANDA" userId="fa1c877523b043be" providerId="LiveId" clId="{0E485E20-8A87-47E9-84E9-D008A4B160F1}" dt="2022-11-25T04:24:52.033" v="879" actId="1076"/>
        <pc:sldMkLst>
          <pc:docMk/>
          <pc:sldMk cId="3532034717" sldId="634"/>
        </pc:sldMkLst>
        <pc:spChg chg="mod">
          <ac:chgData name="SHINJI KANDA" userId="fa1c877523b043be" providerId="LiveId" clId="{0E485E20-8A87-47E9-84E9-D008A4B160F1}" dt="2022-11-25T04:24:19.168" v="877" actId="20577"/>
          <ac:spMkLst>
            <pc:docMk/>
            <pc:sldMk cId="3532034717" sldId="634"/>
            <ac:spMk id="2" creationId="{F7FA62C6-530F-1EFF-9B1E-080A6E89E408}"/>
          </ac:spMkLst>
        </pc:spChg>
        <pc:picChg chg="mod">
          <ac:chgData name="SHINJI KANDA" userId="fa1c877523b043be" providerId="LiveId" clId="{0E485E20-8A87-47E9-84E9-D008A4B160F1}" dt="2022-11-25T04:24:52.033" v="879" actId="1076"/>
          <ac:picMkLst>
            <pc:docMk/>
            <pc:sldMk cId="3532034717" sldId="634"/>
            <ac:picMk id="4" creationId="{A0CBD91C-009B-DD59-9702-4829259EB0DC}"/>
          </ac:picMkLst>
        </pc:picChg>
        <pc:picChg chg="mod">
          <ac:chgData name="SHINJI KANDA" userId="fa1c877523b043be" providerId="LiveId" clId="{0E485E20-8A87-47E9-84E9-D008A4B160F1}" dt="2022-11-25T04:23:29.227" v="825" actId="1076"/>
          <ac:picMkLst>
            <pc:docMk/>
            <pc:sldMk cId="3532034717" sldId="634"/>
            <ac:picMk id="8" creationId="{A80A8DD6-EAAB-691B-F866-A6EE05D7254D}"/>
          </ac:picMkLst>
        </pc:picChg>
      </pc:sldChg>
      <pc:sldChg chg="add">
        <pc:chgData name="SHINJI KANDA" userId="fa1c877523b043be" providerId="LiveId" clId="{0E485E20-8A87-47E9-84E9-D008A4B160F1}" dt="2022-11-25T04:23:35.438" v="826" actId="2890"/>
        <pc:sldMkLst>
          <pc:docMk/>
          <pc:sldMk cId="3792012583" sldId="635"/>
        </pc:sldMkLst>
      </pc:sldChg>
      <pc:sldChg chg="add del">
        <pc:chgData name="SHINJI KANDA" userId="fa1c877523b043be" providerId="LiveId" clId="{0E485E20-8A87-47E9-84E9-D008A4B160F1}" dt="2022-11-25T04:30:35.229" v="883" actId="2696"/>
        <pc:sldMkLst>
          <pc:docMk/>
          <pc:sldMk cId="117336387" sldId="636"/>
        </pc:sldMkLst>
      </pc:sldChg>
      <pc:sldChg chg="add">
        <pc:chgData name="SHINJI KANDA" userId="fa1c877523b043be" providerId="LiveId" clId="{0E485E20-8A87-47E9-84E9-D008A4B160F1}" dt="2022-11-25T04:37:52.909" v="893" actId="2890"/>
        <pc:sldMkLst>
          <pc:docMk/>
          <pc:sldMk cId="2975935223" sldId="636"/>
        </pc:sldMkLst>
      </pc:sldChg>
      <pc:sldChg chg="add del">
        <pc:chgData name="SHINJI KANDA" userId="fa1c877523b043be" providerId="LiveId" clId="{0E485E20-8A87-47E9-84E9-D008A4B160F1}" dt="2022-11-25T04:29:26.799" v="881" actId="2696"/>
        <pc:sldMkLst>
          <pc:docMk/>
          <pc:sldMk cId="3004139244" sldId="636"/>
        </pc:sldMkLst>
      </pc:sldChg>
      <pc:sldChg chg="add del">
        <pc:chgData name="SHINJI KANDA" userId="fa1c877523b043be" providerId="LiveId" clId="{0E485E20-8A87-47E9-84E9-D008A4B160F1}" dt="2022-11-25T04:31:02.790" v="885" actId="2696"/>
        <pc:sldMkLst>
          <pc:docMk/>
          <pc:sldMk cId="4192620330" sldId="636"/>
        </pc:sldMkLst>
      </pc:sldChg>
      <pc:sldChg chg="addSp delSp modSp add del mod ord">
        <pc:chgData name="SHINJI KANDA" userId="fa1c877523b043be" providerId="LiveId" clId="{0E485E20-8A87-47E9-84E9-D008A4B160F1}" dt="2022-11-25T04:41:37.765" v="999" actId="2696"/>
        <pc:sldMkLst>
          <pc:docMk/>
          <pc:sldMk cId="1074680380" sldId="637"/>
        </pc:sldMkLst>
        <pc:spChg chg="mod">
          <ac:chgData name="SHINJI KANDA" userId="fa1c877523b043be" providerId="LiveId" clId="{0E485E20-8A87-47E9-84E9-D008A4B160F1}" dt="2022-11-25T04:41:07.553" v="994" actId="20577"/>
          <ac:spMkLst>
            <pc:docMk/>
            <pc:sldMk cId="1074680380" sldId="637"/>
            <ac:spMk id="2" creationId="{F7FA62C6-530F-1EFF-9B1E-080A6E89E408}"/>
          </ac:spMkLst>
        </pc:spChg>
        <pc:picChg chg="add del mod">
          <ac:chgData name="SHINJI KANDA" userId="fa1c877523b043be" providerId="LiveId" clId="{0E485E20-8A87-47E9-84E9-D008A4B160F1}" dt="2022-11-25T04:40:33.565" v="955" actId="1076"/>
          <ac:picMkLst>
            <pc:docMk/>
            <pc:sldMk cId="1074680380" sldId="637"/>
            <ac:picMk id="4" creationId="{123D9BE6-6F4F-04CB-CA57-7C5A7F2C6261}"/>
          </ac:picMkLst>
        </pc:picChg>
        <pc:picChg chg="del">
          <ac:chgData name="SHINJI KANDA" userId="fa1c877523b043be" providerId="LiveId" clId="{0E485E20-8A87-47E9-84E9-D008A4B160F1}" dt="2022-11-25T04:39:44.979" v="919" actId="478"/>
          <ac:picMkLst>
            <pc:docMk/>
            <pc:sldMk cId="1074680380" sldId="637"/>
            <ac:picMk id="5" creationId="{107F16E2-35DB-9E8D-64A3-70CFD8578704}"/>
          </ac:picMkLst>
        </pc:picChg>
      </pc:sldChg>
      <pc:sldChg chg="addSp modSp add mod">
        <pc:chgData name="SHINJI KANDA" userId="fa1c877523b043be" providerId="LiveId" clId="{0E485E20-8A87-47E9-84E9-D008A4B160F1}" dt="2022-11-25T04:41:48.671" v="1009" actId="20577"/>
        <pc:sldMkLst>
          <pc:docMk/>
          <pc:sldMk cId="2871166260" sldId="638"/>
        </pc:sldMkLst>
        <pc:spChg chg="mod">
          <ac:chgData name="SHINJI KANDA" userId="fa1c877523b043be" providerId="LiveId" clId="{0E485E20-8A87-47E9-84E9-D008A4B160F1}" dt="2022-11-25T04:41:48.671" v="1009" actId="20577"/>
          <ac:spMkLst>
            <pc:docMk/>
            <pc:sldMk cId="2871166260" sldId="638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4:41:22.069" v="997" actId="14100"/>
          <ac:picMkLst>
            <pc:docMk/>
            <pc:sldMk cId="2871166260" sldId="638"/>
            <ac:picMk id="3" creationId="{C795B945-2144-0C7C-932B-7E243D35722C}"/>
          </ac:picMkLst>
        </pc:picChg>
      </pc:sldChg>
      <pc:sldChg chg="add">
        <pc:chgData name="SHINJI KANDA" userId="fa1c877523b043be" providerId="LiveId" clId="{0E485E20-8A87-47E9-84E9-D008A4B160F1}" dt="2022-11-25T04:41:34.962" v="998" actId="2890"/>
        <pc:sldMkLst>
          <pc:docMk/>
          <pc:sldMk cId="2787949410" sldId="639"/>
        </pc:sldMkLst>
      </pc:sldChg>
      <pc:sldChg chg="addSp delSp modSp add mod ord">
        <pc:chgData name="SHINJI KANDA" userId="fa1c877523b043be" providerId="LiveId" clId="{0E485E20-8A87-47E9-84E9-D008A4B160F1}" dt="2022-11-25T04:42:30.146" v="1018" actId="1076"/>
        <pc:sldMkLst>
          <pc:docMk/>
          <pc:sldMk cId="31508151" sldId="640"/>
        </pc:sldMkLst>
        <pc:picChg chg="del">
          <ac:chgData name="SHINJI KANDA" userId="fa1c877523b043be" providerId="LiveId" clId="{0E485E20-8A87-47E9-84E9-D008A4B160F1}" dt="2022-11-25T04:42:06.588" v="1013" actId="478"/>
          <ac:picMkLst>
            <pc:docMk/>
            <pc:sldMk cId="31508151" sldId="640"/>
            <ac:picMk id="4" creationId="{123D9BE6-6F4F-04CB-CA57-7C5A7F2C6261}"/>
          </ac:picMkLst>
        </pc:picChg>
        <pc:picChg chg="add mod">
          <ac:chgData name="SHINJI KANDA" userId="fa1c877523b043be" providerId="LiveId" clId="{0E485E20-8A87-47E9-84E9-D008A4B160F1}" dt="2022-11-25T04:42:30.146" v="1018" actId="1076"/>
          <ac:picMkLst>
            <pc:docMk/>
            <pc:sldMk cId="31508151" sldId="640"/>
            <ac:picMk id="6" creationId="{65F6ADA2-A7BD-D26F-B517-ADB8FE6FCCF0}"/>
          </ac:picMkLst>
        </pc:picChg>
      </pc:sldChg>
      <pc:sldChg chg="modSp add mod">
        <pc:chgData name="SHINJI KANDA" userId="fa1c877523b043be" providerId="LiveId" clId="{0E485E20-8A87-47E9-84E9-D008A4B160F1}" dt="2022-11-25T04:42:58.417" v="1065" actId="20577"/>
        <pc:sldMkLst>
          <pc:docMk/>
          <pc:sldMk cId="1856519116" sldId="641"/>
        </pc:sldMkLst>
        <pc:spChg chg="mod">
          <ac:chgData name="SHINJI KANDA" userId="fa1c877523b043be" providerId="LiveId" clId="{0E485E20-8A87-47E9-84E9-D008A4B160F1}" dt="2022-11-25T04:42:58.417" v="1065" actId="20577"/>
          <ac:spMkLst>
            <pc:docMk/>
            <pc:sldMk cId="1856519116" sldId="641"/>
            <ac:spMk id="2" creationId="{F7FA62C6-530F-1EFF-9B1E-080A6E89E408}"/>
          </ac:spMkLst>
        </pc:spChg>
      </pc:sldChg>
      <pc:sldChg chg="add ord">
        <pc:chgData name="SHINJI KANDA" userId="fa1c877523b043be" providerId="LiveId" clId="{0E485E20-8A87-47E9-84E9-D008A4B160F1}" dt="2022-11-25T04:43:21.611" v="1068"/>
        <pc:sldMkLst>
          <pc:docMk/>
          <pc:sldMk cId="420810978" sldId="642"/>
        </pc:sldMkLst>
      </pc:sldChg>
      <pc:sldChg chg="addSp modSp add ord">
        <pc:chgData name="SHINJI KANDA" userId="fa1c877523b043be" providerId="LiveId" clId="{0E485E20-8A87-47E9-84E9-D008A4B160F1}" dt="2022-12-07T23:53:34.858" v="8562"/>
        <pc:sldMkLst>
          <pc:docMk/>
          <pc:sldMk cId="1254509319" sldId="643"/>
        </pc:sldMkLst>
        <pc:picChg chg="add mod">
          <ac:chgData name="SHINJI KANDA" userId="fa1c877523b043be" providerId="LiveId" clId="{0E485E20-8A87-47E9-84E9-D008A4B160F1}" dt="2022-12-07T23:53:34.858" v="8562"/>
          <ac:picMkLst>
            <pc:docMk/>
            <pc:sldMk cId="1254509319" sldId="643"/>
            <ac:picMk id="2" creationId="{1BBAADB0-2DAF-EEC3-7C87-D9E5E01DA864}"/>
          </ac:picMkLst>
        </pc:picChg>
      </pc:sldChg>
      <pc:sldChg chg="modSp add mod ord">
        <pc:chgData name="SHINJI KANDA" userId="fa1c877523b043be" providerId="LiveId" clId="{0E485E20-8A87-47E9-84E9-D008A4B160F1}" dt="2022-11-25T04:52:06.445" v="1121" actId="20577"/>
        <pc:sldMkLst>
          <pc:docMk/>
          <pc:sldMk cId="3359711586" sldId="644"/>
        </pc:sldMkLst>
        <pc:spChg chg="mod">
          <ac:chgData name="SHINJI KANDA" userId="fa1c877523b043be" providerId="LiveId" clId="{0E485E20-8A87-47E9-84E9-D008A4B160F1}" dt="2022-11-25T04:52:06.445" v="1121" actId="20577"/>
          <ac:spMkLst>
            <pc:docMk/>
            <pc:sldMk cId="3359711586" sldId="644"/>
            <ac:spMk id="4" creationId="{7E81A9AD-E619-1503-3A81-1394596D4B98}"/>
          </ac:spMkLst>
        </pc:spChg>
      </pc:sldChg>
      <pc:sldChg chg="modSp add mod ord">
        <pc:chgData name="SHINJI KANDA" userId="fa1c877523b043be" providerId="LiveId" clId="{0E485E20-8A87-47E9-84E9-D008A4B160F1}" dt="2022-11-26T23:42:48.065" v="8551" actId="14100"/>
        <pc:sldMkLst>
          <pc:docMk/>
          <pc:sldMk cId="3743438114" sldId="645"/>
        </pc:sldMkLst>
        <pc:spChg chg="mod">
          <ac:chgData name="SHINJI KANDA" userId="fa1c877523b043be" providerId="LiveId" clId="{0E485E20-8A87-47E9-84E9-D008A4B160F1}" dt="2022-11-26T23:42:48.065" v="8551" actId="14100"/>
          <ac:spMkLst>
            <pc:docMk/>
            <pc:sldMk cId="3743438114" sldId="645"/>
            <ac:spMk id="4" creationId="{7E81A9AD-E619-1503-3A81-1394596D4B98}"/>
          </ac:spMkLst>
        </pc:spChg>
      </pc:sldChg>
      <pc:sldChg chg="modSp add mod ord">
        <pc:chgData name="SHINJI KANDA" userId="fa1c877523b043be" providerId="LiveId" clId="{0E485E20-8A87-47E9-84E9-D008A4B160F1}" dt="2022-11-25T04:53:51.297" v="1215" actId="20577"/>
        <pc:sldMkLst>
          <pc:docMk/>
          <pc:sldMk cId="412787582" sldId="646"/>
        </pc:sldMkLst>
        <pc:spChg chg="mod">
          <ac:chgData name="SHINJI KANDA" userId="fa1c877523b043be" providerId="LiveId" clId="{0E485E20-8A87-47E9-84E9-D008A4B160F1}" dt="2022-11-25T04:53:08.349" v="1167" actId="20577"/>
          <ac:spMkLst>
            <pc:docMk/>
            <pc:sldMk cId="412787582" sldId="646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5T04:53:51.297" v="1215" actId="20577"/>
          <ac:spMkLst>
            <pc:docMk/>
            <pc:sldMk cId="412787582" sldId="646"/>
            <ac:spMk id="3" creationId="{F21FB097-C9BA-E439-FA5E-DB619609AA6F}"/>
          </ac:spMkLst>
        </pc:spChg>
      </pc:sldChg>
      <pc:sldChg chg="modSp add mod ord">
        <pc:chgData name="SHINJI KANDA" userId="fa1c877523b043be" providerId="LiveId" clId="{0E485E20-8A87-47E9-84E9-D008A4B160F1}" dt="2022-12-08T00:47:44.069" v="8946" actId="115"/>
        <pc:sldMkLst>
          <pc:docMk/>
          <pc:sldMk cId="1939270146" sldId="647"/>
        </pc:sldMkLst>
        <pc:spChg chg="mod">
          <ac:chgData name="SHINJI KANDA" userId="fa1c877523b043be" providerId="LiveId" clId="{0E485E20-8A87-47E9-84E9-D008A4B160F1}" dt="2022-12-08T00:47:44.069" v="8946" actId="115"/>
          <ac:spMkLst>
            <pc:docMk/>
            <pc:sldMk cId="1939270146" sldId="647"/>
            <ac:spMk id="2" creationId="{F7FA62C6-530F-1EFF-9B1E-080A6E89E408}"/>
          </ac:spMkLst>
        </pc:spChg>
      </pc:sldChg>
      <pc:sldChg chg="modSp add mod">
        <pc:chgData name="SHINJI KANDA" userId="fa1c877523b043be" providerId="LiveId" clId="{0E485E20-8A87-47E9-84E9-D008A4B160F1}" dt="2022-12-08T00:47:53.862" v="8947" actId="115"/>
        <pc:sldMkLst>
          <pc:docMk/>
          <pc:sldMk cId="951823676" sldId="648"/>
        </pc:sldMkLst>
        <pc:spChg chg="mod">
          <ac:chgData name="SHINJI KANDA" userId="fa1c877523b043be" providerId="LiveId" clId="{0E485E20-8A87-47E9-84E9-D008A4B160F1}" dt="2022-12-08T00:47:53.862" v="8947" actId="115"/>
          <ac:spMkLst>
            <pc:docMk/>
            <pc:sldMk cId="951823676" sldId="648"/>
            <ac:spMk id="2" creationId="{F7FA62C6-530F-1EFF-9B1E-080A6E89E408}"/>
          </ac:spMkLst>
        </pc:spChg>
      </pc:sldChg>
      <pc:sldChg chg="add ord">
        <pc:chgData name="SHINJI KANDA" userId="fa1c877523b043be" providerId="LiveId" clId="{0E485E20-8A87-47E9-84E9-D008A4B160F1}" dt="2022-11-25T04:59:14.392" v="1236"/>
        <pc:sldMkLst>
          <pc:docMk/>
          <pc:sldMk cId="1023032082" sldId="649"/>
        </pc:sldMkLst>
      </pc:sldChg>
      <pc:sldChg chg="modSp add mod">
        <pc:chgData name="SHINJI KANDA" userId="fa1c877523b043be" providerId="LiveId" clId="{0E485E20-8A87-47E9-84E9-D008A4B160F1}" dt="2022-11-25T04:59:26.748" v="1250" actId="20577"/>
        <pc:sldMkLst>
          <pc:docMk/>
          <pc:sldMk cId="2320182351" sldId="650"/>
        </pc:sldMkLst>
        <pc:spChg chg="mod">
          <ac:chgData name="SHINJI KANDA" userId="fa1c877523b043be" providerId="LiveId" clId="{0E485E20-8A87-47E9-84E9-D008A4B160F1}" dt="2022-11-25T04:59:26.748" v="1250" actId="20577"/>
          <ac:spMkLst>
            <pc:docMk/>
            <pc:sldMk cId="2320182351" sldId="650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2-08T00:48:09.157" v="8949" actId="115"/>
        <pc:sldMkLst>
          <pc:docMk/>
          <pc:sldMk cId="3642170641" sldId="651"/>
        </pc:sldMkLst>
        <pc:spChg chg="mod">
          <ac:chgData name="SHINJI KANDA" userId="fa1c877523b043be" providerId="LiveId" clId="{0E485E20-8A87-47E9-84E9-D008A4B160F1}" dt="2022-12-08T00:48:09.157" v="8949" actId="115"/>
          <ac:spMkLst>
            <pc:docMk/>
            <pc:sldMk cId="3642170641" sldId="651"/>
            <ac:spMk id="2" creationId="{F7FA62C6-530F-1EFF-9B1E-080A6E89E408}"/>
          </ac:spMkLst>
        </pc:spChg>
      </pc:sldChg>
      <pc:sldChg chg="modSp add mod">
        <pc:chgData name="SHINJI KANDA" userId="fa1c877523b043be" providerId="LiveId" clId="{0E485E20-8A87-47E9-84E9-D008A4B160F1}" dt="2022-11-25T04:59:58.614" v="1268" actId="20577"/>
        <pc:sldMkLst>
          <pc:docMk/>
          <pc:sldMk cId="2087386680" sldId="652"/>
        </pc:sldMkLst>
        <pc:spChg chg="mod">
          <ac:chgData name="SHINJI KANDA" userId="fa1c877523b043be" providerId="LiveId" clId="{0E485E20-8A87-47E9-84E9-D008A4B160F1}" dt="2022-11-25T04:59:58.614" v="1268" actId="20577"/>
          <ac:spMkLst>
            <pc:docMk/>
            <pc:sldMk cId="2087386680" sldId="652"/>
            <ac:spMk id="2" creationId="{F7FA62C6-530F-1EFF-9B1E-080A6E89E408}"/>
          </ac:spMkLst>
        </pc:spChg>
      </pc:sldChg>
      <pc:sldChg chg="addSp modSp add mod ord">
        <pc:chgData name="SHINJI KANDA" userId="fa1c877523b043be" providerId="LiveId" clId="{0E485E20-8A87-47E9-84E9-D008A4B160F1}" dt="2022-12-07T23:53:52.969" v="8565" actId="1036"/>
        <pc:sldMkLst>
          <pc:docMk/>
          <pc:sldMk cId="3571032892" sldId="653"/>
        </pc:sldMkLst>
        <pc:picChg chg="add mod">
          <ac:chgData name="SHINJI KANDA" userId="fa1c877523b043be" providerId="LiveId" clId="{0E485E20-8A87-47E9-84E9-D008A4B160F1}" dt="2022-12-07T23:53:52.969" v="8565" actId="1036"/>
          <ac:picMkLst>
            <pc:docMk/>
            <pc:sldMk cId="3571032892" sldId="653"/>
            <ac:picMk id="2" creationId="{CB23D743-D9FC-6C4D-5428-EDF28AC73DB2}"/>
          </ac:picMkLst>
        </pc:picChg>
      </pc:sldChg>
      <pc:sldChg chg="add ord">
        <pc:chgData name="SHINJI KANDA" userId="fa1c877523b043be" providerId="LiveId" clId="{0E485E20-8A87-47E9-84E9-D008A4B160F1}" dt="2022-11-25T05:00:46.819" v="1274"/>
        <pc:sldMkLst>
          <pc:docMk/>
          <pc:sldMk cId="3571429308" sldId="654"/>
        </pc:sldMkLst>
      </pc:sldChg>
      <pc:sldChg chg="modSp add mod">
        <pc:chgData name="SHINJI KANDA" userId="fa1c877523b043be" providerId="LiveId" clId="{0E485E20-8A87-47E9-84E9-D008A4B160F1}" dt="2022-11-25T05:01:01.783" v="1290" actId="20577"/>
        <pc:sldMkLst>
          <pc:docMk/>
          <pc:sldMk cId="1879653786" sldId="655"/>
        </pc:sldMkLst>
        <pc:spChg chg="mod">
          <ac:chgData name="SHINJI KANDA" userId="fa1c877523b043be" providerId="LiveId" clId="{0E485E20-8A87-47E9-84E9-D008A4B160F1}" dt="2022-11-25T05:01:01.783" v="1290" actId="20577"/>
          <ac:spMkLst>
            <pc:docMk/>
            <pc:sldMk cId="1879653786" sldId="655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2-08T00:48:23.489" v="8951" actId="115"/>
        <pc:sldMkLst>
          <pc:docMk/>
          <pc:sldMk cId="996342282" sldId="656"/>
        </pc:sldMkLst>
        <pc:spChg chg="mod">
          <ac:chgData name="SHINJI KANDA" userId="fa1c877523b043be" providerId="LiveId" clId="{0E485E20-8A87-47E9-84E9-D008A4B160F1}" dt="2022-12-08T00:48:23.489" v="8951" actId="115"/>
          <ac:spMkLst>
            <pc:docMk/>
            <pc:sldMk cId="996342282" sldId="656"/>
            <ac:spMk id="2" creationId="{F7FA62C6-530F-1EFF-9B1E-080A6E89E408}"/>
          </ac:spMkLst>
        </pc:spChg>
      </pc:sldChg>
      <pc:sldChg chg="modSp add mod">
        <pc:chgData name="SHINJI KANDA" userId="fa1c877523b043be" providerId="LiveId" clId="{0E485E20-8A87-47E9-84E9-D008A4B160F1}" dt="2022-11-25T05:01:30.385" v="1309" actId="20577"/>
        <pc:sldMkLst>
          <pc:docMk/>
          <pc:sldMk cId="1154672197" sldId="657"/>
        </pc:sldMkLst>
        <pc:spChg chg="mod">
          <ac:chgData name="SHINJI KANDA" userId="fa1c877523b043be" providerId="LiveId" clId="{0E485E20-8A87-47E9-84E9-D008A4B160F1}" dt="2022-11-25T05:01:30.385" v="1309" actId="20577"/>
          <ac:spMkLst>
            <pc:docMk/>
            <pc:sldMk cId="1154672197" sldId="657"/>
            <ac:spMk id="2" creationId="{F7FA62C6-530F-1EFF-9B1E-080A6E89E408}"/>
          </ac:spMkLst>
        </pc:spChg>
      </pc:sldChg>
      <pc:sldChg chg="addSp modSp add mod ord">
        <pc:chgData name="SHINJI KANDA" userId="fa1c877523b043be" providerId="LiveId" clId="{0E485E20-8A87-47E9-84E9-D008A4B160F1}" dt="2022-12-07T23:54:02.345" v="8567" actId="1035"/>
        <pc:sldMkLst>
          <pc:docMk/>
          <pc:sldMk cId="1615807013" sldId="658"/>
        </pc:sldMkLst>
        <pc:picChg chg="add mod">
          <ac:chgData name="SHINJI KANDA" userId="fa1c877523b043be" providerId="LiveId" clId="{0E485E20-8A87-47E9-84E9-D008A4B160F1}" dt="2022-12-07T23:54:02.345" v="8567" actId="1035"/>
          <ac:picMkLst>
            <pc:docMk/>
            <pc:sldMk cId="1615807013" sldId="658"/>
            <ac:picMk id="2" creationId="{3ACEBAED-BDDB-E53D-048E-1E77CDA66866}"/>
          </ac:picMkLst>
        </pc:picChg>
      </pc:sldChg>
      <pc:sldChg chg="add ord">
        <pc:chgData name="SHINJI KANDA" userId="fa1c877523b043be" providerId="LiveId" clId="{0E485E20-8A87-47E9-84E9-D008A4B160F1}" dt="2022-11-25T05:02:14.429" v="1315"/>
        <pc:sldMkLst>
          <pc:docMk/>
          <pc:sldMk cId="3680614720" sldId="659"/>
        </pc:sldMkLst>
      </pc:sldChg>
      <pc:sldChg chg="modSp add mod">
        <pc:chgData name="SHINJI KANDA" userId="fa1c877523b043be" providerId="LiveId" clId="{0E485E20-8A87-47E9-84E9-D008A4B160F1}" dt="2022-11-25T05:02:30.129" v="1334" actId="20577"/>
        <pc:sldMkLst>
          <pc:docMk/>
          <pc:sldMk cId="3694989877" sldId="660"/>
        </pc:sldMkLst>
        <pc:spChg chg="mod">
          <ac:chgData name="SHINJI KANDA" userId="fa1c877523b043be" providerId="LiveId" clId="{0E485E20-8A87-47E9-84E9-D008A4B160F1}" dt="2022-11-25T05:02:30.129" v="1334" actId="20577"/>
          <ac:spMkLst>
            <pc:docMk/>
            <pc:sldMk cId="3694989877" sldId="660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2-08T00:48:36.319" v="8953" actId="115"/>
        <pc:sldMkLst>
          <pc:docMk/>
          <pc:sldMk cId="1769888322" sldId="661"/>
        </pc:sldMkLst>
        <pc:spChg chg="mod">
          <ac:chgData name="SHINJI KANDA" userId="fa1c877523b043be" providerId="LiveId" clId="{0E485E20-8A87-47E9-84E9-D008A4B160F1}" dt="2022-12-08T00:48:36.319" v="8953" actId="115"/>
          <ac:spMkLst>
            <pc:docMk/>
            <pc:sldMk cId="1769888322" sldId="661"/>
            <ac:spMk id="2" creationId="{F7FA62C6-530F-1EFF-9B1E-080A6E89E408}"/>
          </ac:spMkLst>
        </pc:spChg>
      </pc:sldChg>
      <pc:sldChg chg="modSp add mod">
        <pc:chgData name="SHINJI KANDA" userId="fa1c877523b043be" providerId="LiveId" clId="{0E485E20-8A87-47E9-84E9-D008A4B160F1}" dt="2022-11-25T05:02:56.983" v="1353" actId="20577"/>
        <pc:sldMkLst>
          <pc:docMk/>
          <pc:sldMk cId="1323202764" sldId="662"/>
        </pc:sldMkLst>
        <pc:spChg chg="mod">
          <ac:chgData name="SHINJI KANDA" userId="fa1c877523b043be" providerId="LiveId" clId="{0E485E20-8A87-47E9-84E9-D008A4B160F1}" dt="2022-11-25T05:02:56.983" v="1353" actId="20577"/>
          <ac:spMkLst>
            <pc:docMk/>
            <pc:sldMk cId="1323202764" sldId="662"/>
            <ac:spMk id="2" creationId="{F7FA62C6-530F-1EFF-9B1E-080A6E89E408}"/>
          </ac:spMkLst>
        </pc:spChg>
      </pc:sldChg>
      <pc:sldChg chg="add del ord">
        <pc:chgData name="SHINJI KANDA" userId="fa1c877523b043be" providerId="LiveId" clId="{0E485E20-8A87-47E9-84E9-D008A4B160F1}" dt="2022-11-25T06:27:33.142" v="1844" actId="2696"/>
        <pc:sldMkLst>
          <pc:docMk/>
          <pc:sldMk cId="1630565616" sldId="663"/>
        </pc:sldMkLst>
      </pc:sldChg>
      <pc:sldChg chg="modSp add mod">
        <pc:chgData name="SHINJI KANDA" userId="fa1c877523b043be" providerId="LiveId" clId="{0E485E20-8A87-47E9-84E9-D008A4B160F1}" dt="2022-12-07T23:56:22.524" v="8593" actId="207"/>
        <pc:sldMkLst>
          <pc:docMk/>
          <pc:sldMk cId="72456591" sldId="664"/>
        </pc:sldMkLst>
        <pc:spChg chg="mod">
          <ac:chgData name="SHINJI KANDA" userId="fa1c877523b043be" providerId="LiveId" clId="{0E485E20-8A87-47E9-84E9-D008A4B160F1}" dt="2022-12-07T23:56:22.524" v="8593" actId="207"/>
          <ac:spMkLst>
            <pc:docMk/>
            <pc:sldMk cId="72456591" sldId="664"/>
            <ac:spMk id="2" creationId="{9526D78B-C548-2115-AEFF-349D8833E2B6}"/>
          </ac:spMkLst>
        </pc:spChg>
      </pc:sldChg>
      <pc:sldChg chg="addSp delSp modSp add mod ord">
        <pc:chgData name="SHINJI KANDA" userId="fa1c877523b043be" providerId="LiveId" clId="{0E485E20-8A87-47E9-84E9-D008A4B160F1}" dt="2022-11-25T05:15:13.232" v="1518" actId="478"/>
        <pc:sldMkLst>
          <pc:docMk/>
          <pc:sldMk cId="3344092131" sldId="665"/>
        </pc:sldMkLst>
        <pc:spChg chg="mod">
          <ac:chgData name="SHINJI KANDA" userId="fa1c877523b043be" providerId="LiveId" clId="{0E485E20-8A87-47E9-84E9-D008A4B160F1}" dt="2022-11-25T05:14:45.397" v="1513" actId="20577"/>
          <ac:spMkLst>
            <pc:docMk/>
            <pc:sldMk cId="3344092131" sldId="665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5:15:11.218" v="1517" actId="1076"/>
          <ac:picMkLst>
            <pc:docMk/>
            <pc:sldMk cId="3344092131" sldId="665"/>
            <ac:picMk id="3" creationId="{9A1D9716-FA48-D3A0-20FB-8B85C8836A32}"/>
          </ac:picMkLst>
        </pc:picChg>
        <pc:picChg chg="del">
          <ac:chgData name="SHINJI KANDA" userId="fa1c877523b043be" providerId="LiveId" clId="{0E485E20-8A87-47E9-84E9-D008A4B160F1}" dt="2022-11-25T05:15:13.232" v="1518" actId="478"/>
          <ac:picMkLst>
            <pc:docMk/>
            <pc:sldMk cId="3344092131" sldId="665"/>
            <ac:picMk id="8" creationId="{A80A8DD6-EAAB-691B-F866-A6EE05D7254D}"/>
          </ac:picMkLst>
        </pc:picChg>
      </pc:sldChg>
      <pc:sldChg chg="modSp add mod">
        <pc:chgData name="SHINJI KANDA" userId="fa1c877523b043be" providerId="LiveId" clId="{0E485E20-8A87-47E9-84E9-D008A4B160F1}" dt="2022-11-25T05:13:42.909" v="1491" actId="20577"/>
        <pc:sldMkLst>
          <pc:docMk/>
          <pc:sldMk cId="2682958083" sldId="666"/>
        </pc:sldMkLst>
        <pc:spChg chg="mod">
          <ac:chgData name="SHINJI KANDA" userId="fa1c877523b043be" providerId="LiveId" clId="{0E485E20-8A87-47E9-84E9-D008A4B160F1}" dt="2022-11-25T05:13:42.909" v="1491" actId="20577"/>
          <ac:spMkLst>
            <pc:docMk/>
            <pc:sldMk cId="2682958083" sldId="666"/>
            <ac:spMk id="2" creationId="{F7FA62C6-530F-1EFF-9B1E-080A6E89E408}"/>
          </ac:spMkLst>
        </pc:spChg>
      </pc:sldChg>
      <pc:sldChg chg="modSp add mod">
        <pc:chgData name="SHINJI KANDA" userId="fa1c877523b043be" providerId="LiveId" clId="{0E485E20-8A87-47E9-84E9-D008A4B160F1}" dt="2022-11-25T05:14:09.246" v="1502" actId="20577"/>
        <pc:sldMkLst>
          <pc:docMk/>
          <pc:sldMk cId="863095870" sldId="667"/>
        </pc:sldMkLst>
        <pc:spChg chg="mod">
          <ac:chgData name="SHINJI KANDA" userId="fa1c877523b043be" providerId="LiveId" clId="{0E485E20-8A87-47E9-84E9-D008A4B160F1}" dt="2022-11-25T05:14:09.246" v="1502" actId="20577"/>
          <ac:spMkLst>
            <pc:docMk/>
            <pc:sldMk cId="863095870" sldId="667"/>
            <ac:spMk id="2" creationId="{F7FA62C6-530F-1EFF-9B1E-080A6E89E408}"/>
          </ac:spMkLst>
        </pc:spChg>
        <pc:picChg chg="mod">
          <ac:chgData name="SHINJI KANDA" userId="fa1c877523b043be" providerId="LiveId" clId="{0E485E20-8A87-47E9-84E9-D008A4B160F1}" dt="2022-11-25T05:14:03.196" v="1495" actId="14100"/>
          <ac:picMkLst>
            <pc:docMk/>
            <pc:sldMk cId="863095870" sldId="667"/>
            <ac:picMk id="8" creationId="{A80A8DD6-EAAB-691B-F866-A6EE05D7254D}"/>
          </ac:picMkLst>
        </pc:picChg>
      </pc:sldChg>
      <pc:sldChg chg="add">
        <pc:chgData name="SHINJI KANDA" userId="fa1c877523b043be" providerId="LiveId" clId="{0E485E20-8A87-47E9-84E9-D008A4B160F1}" dt="2022-11-25T05:14:39.313" v="1503" actId="2890"/>
        <pc:sldMkLst>
          <pc:docMk/>
          <pc:sldMk cId="2747374324" sldId="668"/>
        </pc:sldMkLst>
      </pc:sldChg>
      <pc:sldChg chg="addSp modSp new mod">
        <pc:chgData name="SHINJI KANDA" userId="fa1c877523b043be" providerId="LiveId" clId="{0E485E20-8A87-47E9-84E9-D008A4B160F1}" dt="2022-11-26T01:47:06.546" v="4064" actId="1076"/>
        <pc:sldMkLst>
          <pc:docMk/>
          <pc:sldMk cId="1683812908" sldId="669"/>
        </pc:sldMkLst>
        <pc:spChg chg="mod">
          <ac:chgData name="SHINJI KANDA" userId="fa1c877523b043be" providerId="LiveId" clId="{0E485E20-8A87-47E9-84E9-D008A4B160F1}" dt="2022-11-26T01:46:54.632" v="4062" actId="20577"/>
          <ac:spMkLst>
            <pc:docMk/>
            <pc:sldMk cId="1683812908" sldId="669"/>
            <ac:spMk id="2" creationId="{A6D5FF1E-5539-F6FF-065E-00C61508B350}"/>
          </ac:spMkLst>
        </pc:spChg>
        <pc:picChg chg="add mod">
          <ac:chgData name="SHINJI KANDA" userId="fa1c877523b043be" providerId="LiveId" clId="{0E485E20-8A87-47E9-84E9-D008A4B160F1}" dt="2022-11-26T01:46:42.566" v="4044" actId="1076"/>
          <ac:picMkLst>
            <pc:docMk/>
            <pc:sldMk cId="1683812908" sldId="669"/>
            <ac:picMk id="4" creationId="{10A02C4B-F04E-D47F-60DA-29F2C0DD77FA}"/>
          </ac:picMkLst>
        </pc:picChg>
        <pc:picChg chg="add mod">
          <ac:chgData name="SHINJI KANDA" userId="fa1c877523b043be" providerId="LiveId" clId="{0E485E20-8A87-47E9-84E9-D008A4B160F1}" dt="2022-11-26T01:47:06.546" v="4064" actId="1076"/>
          <ac:picMkLst>
            <pc:docMk/>
            <pc:sldMk cId="1683812908" sldId="669"/>
            <ac:picMk id="6" creationId="{AC9A0153-8D33-BBF6-F223-1BFA63E3CA73}"/>
          </ac:picMkLst>
        </pc:picChg>
      </pc:sldChg>
      <pc:sldChg chg="addSp modSp new mod">
        <pc:chgData name="SHINJI KANDA" userId="fa1c877523b043be" providerId="LiveId" clId="{0E485E20-8A87-47E9-84E9-D008A4B160F1}" dt="2022-11-26T01:53:15.576" v="4276" actId="1076"/>
        <pc:sldMkLst>
          <pc:docMk/>
          <pc:sldMk cId="515958155" sldId="670"/>
        </pc:sldMkLst>
        <pc:spChg chg="mod">
          <ac:chgData name="SHINJI KANDA" userId="fa1c877523b043be" providerId="LiveId" clId="{0E485E20-8A87-47E9-84E9-D008A4B160F1}" dt="2022-11-26T01:52:55.453" v="4275" actId="122"/>
          <ac:spMkLst>
            <pc:docMk/>
            <pc:sldMk cId="515958155" sldId="670"/>
            <ac:spMk id="2" creationId="{77C7F5DB-9B67-0D9F-139D-61A06FD7DE5B}"/>
          </ac:spMkLst>
        </pc:spChg>
        <pc:picChg chg="add mod">
          <ac:chgData name="SHINJI KANDA" userId="fa1c877523b043be" providerId="LiveId" clId="{0E485E20-8A87-47E9-84E9-D008A4B160F1}" dt="2022-11-26T01:53:15.576" v="4276" actId="1076"/>
          <ac:picMkLst>
            <pc:docMk/>
            <pc:sldMk cId="515958155" sldId="670"/>
            <ac:picMk id="4" creationId="{19016F47-B46C-89B9-D69C-03FD98B6EFB3}"/>
          </ac:picMkLst>
        </pc:picChg>
      </pc:sldChg>
      <pc:sldChg chg="addSp modSp new del mod">
        <pc:chgData name="SHINJI KANDA" userId="fa1c877523b043be" providerId="LiveId" clId="{0E485E20-8A87-47E9-84E9-D008A4B160F1}" dt="2022-11-26T02:26:15.422" v="4727" actId="2696"/>
        <pc:sldMkLst>
          <pc:docMk/>
          <pc:sldMk cId="3381402054" sldId="671"/>
        </pc:sldMkLst>
        <pc:spChg chg="mod">
          <ac:chgData name="SHINJI KANDA" userId="fa1c877523b043be" providerId="LiveId" clId="{0E485E20-8A87-47E9-84E9-D008A4B160F1}" dt="2022-11-26T02:25:42.326" v="4721" actId="20577"/>
          <ac:spMkLst>
            <pc:docMk/>
            <pc:sldMk cId="3381402054" sldId="671"/>
            <ac:spMk id="2" creationId="{0CEE3BDB-DBE5-CE50-8AB6-B097FDF9CFB7}"/>
          </ac:spMkLst>
        </pc:spChg>
        <pc:picChg chg="add mod">
          <ac:chgData name="SHINJI KANDA" userId="fa1c877523b043be" providerId="LiveId" clId="{0E485E20-8A87-47E9-84E9-D008A4B160F1}" dt="2022-11-26T02:25:00.446" v="4717" actId="1076"/>
          <ac:picMkLst>
            <pc:docMk/>
            <pc:sldMk cId="3381402054" sldId="671"/>
            <ac:picMk id="4" creationId="{94C85B9A-C9C0-6D7E-B1E7-8EBA5E17491D}"/>
          </ac:picMkLst>
        </pc:picChg>
      </pc:sldChg>
      <pc:sldChg chg="addSp delSp modSp new mod modClrScheme chgLayout modNotesTx">
        <pc:chgData name="SHINJI KANDA" userId="fa1c877523b043be" providerId="LiveId" clId="{0E485E20-8A87-47E9-84E9-D008A4B160F1}" dt="2022-12-08T00:32:52.720" v="8935" actId="1076"/>
        <pc:sldMkLst>
          <pc:docMk/>
          <pc:sldMk cId="4194696578" sldId="672"/>
        </pc:sldMkLst>
        <pc:spChg chg="del mod ord">
          <ac:chgData name="SHINJI KANDA" userId="fa1c877523b043be" providerId="LiveId" clId="{0E485E20-8A87-47E9-84E9-D008A4B160F1}" dt="2022-11-26T02:41:31.367" v="4933" actId="700"/>
          <ac:spMkLst>
            <pc:docMk/>
            <pc:sldMk cId="4194696578" sldId="672"/>
            <ac:spMk id="2" creationId="{013D369B-D2F0-F87A-E74B-56BB1C30C1D6}"/>
          </ac:spMkLst>
        </pc:spChg>
        <pc:spChg chg="add mod ord">
          <ac:chgData name="SHINJI KANDA" userId="fa1c877523b043be" providerId="LiveId" clId="{0E485E20-8A87-47E9-84E9-D008A4B160F1}" dt="2022-11-26T02:41:38.028" v="4951" actId="20577"/>
          <ac:spMkLst>
            <pc:docMk/>
            <pc:sldMk cId="4194696578" sldId="672"/>
            <ac:spMk id="3" creationId="{915C1E7E-CA52-AAF5-C4A4-C0E1D8A6E62C}"/>
          </ac:spMkLst>
        </pc:spChg>
        <pc:spChg chg="add mod ord">
          <ac:chgData name="SHINJI KANDA" userId="fa1c877523b043be" providerId="LiveId" clId="{0E485E20-8A87-47E9-84E9-D008A4B160F1}" dt="2022-12-08T00:09:53.262" v="8776" actId="207"/>
          <ac:spMkLst>
            <pc:docMk/>
            <pc:sldMk cId="4194696578" sldId="672"/>
            <ac:spMk id="4" creationId="{324CCBFD-A270-5413-9228-8AE311CB6AF4}"/>
          </ac:spMkLst>
        </pc:spChg>
        <pc:picChg chg="add mod">
          <ac:chgData name="SHINJI KANDA" userId="fa1c877523b043be" providerId="LiveId" clId="{0E485E20-8A87-47E9-84E9-D008A4B160F1}" dt="2022-12-08T00:32:52.720" v="8935" actId="1076"/>
          <ac:picMkLst>
            <pc:docMk/>
            <pc:sldMk cId="4194696578" sldId="672"/>
            <ac:picMk id="2" creationId="{43D98EC9-98D1-0E89-43B3-49E31F6872D0}"/>
          </ac:picMkLst>
        </pc:picChg>
        <pc:picChg chg="add mod">
          <ac:chgData name="SHINJI KANDA" userId="fa1c877523b043be" providerId="LiveId" clId="{0E485E20-8A87-47E9-84E9-D008A4B160F1}" dt="2022-11-26T02:42:32.603" v="4999" actId="14100"/>
          <ac:picMkLst>
            <pc:docMk/>
            <pc:sldMk cId="4194696578" sldId="672"/>
            <ac:picMk id="6" creationId="{61A5C67B-E5B5-304D-0C65-E5BAD8A52719}"/>
          </ac:picMkLst>
        </pc:picChg>
        <pc:picChg chg="add mod">
          <ac:chgData name="SHINJI KANDA" userId="fa1c877523b043be" providerId="LiveId" clId="{0E485E20-8A87-47E9-84E9-D008A4B160F1}" dt="2022-11-26T02:44:03.808" v="5019" actId="1076"/>
          <ac:picMkLst>
            <pc:docMk/>
            <pc:sldMk cId="4194696578" sldId="672"/>
            <ac:picMk id="8" creationId="{822C7657-907B-1F70-DF40-4A1F6B59C2F3}"/>
          </ac:picMkLst>
        </pc:picChg>
        <pc:picChg chg="add mod">
          <ac:chgData name="SHINJI KANDA" userId="fa1c877523b043be" providerId="LiveId" clId="{0E485E20-8A87-47E9-84E9-D008A4B160F1}" dt="2022-11-26T02:47:19.582" v="5134" actId="1076"/>
          <ac:picMkLst>
            <pc:docMk/>
            <pc:sldMk cId="4194696578" sldId="672"/>
            <ac:picMk id="10" creationId="{7AC8ED04-F9FE-9FB5-9B0B-DCFE756F8E0E}"/>
          </ac:picMkLst>
        </pc:picChg>
        <pc:picChg chg="add del mod">
          <ac:chgData name="SHINJI KANDA" userId="fa1c877523b043be" providerId="LiveId" clId="{0E485E20-8A87-47E9-84E9-D008A4B160F1}" dt="2022-11-26T02:47:01.784" v="5129" actId="478"/>
          <ac:picMkLst>
            <pc:docMk/>
            <pc:sldMk cId="4194696578" sldId="672"/>
            <ac:picMk id="12" creationId="{24A5131D-4E56-0EB0-37AB-F399D1B953F0}"/>
          </ac:picMkLst>
        </pc:picChg>
        <pc:picChg chg="add mod">
          <ac:chgData name="SHINJI KANDA" userId="fa1c877523b043be" providerId="LiveId" clId="{0E485E20-8A87-47E9-84E9-D008A4B160F1}" dt="2022-11-26T02:47:17.184" v="5133" actId="1076"/>
          <ac:picMkLst>
            <pc:docMk/>
            <pc:sldMk cId="4194696578" sldId="672"/>
            <ac:picMk id="14" creationId="{37C8B5A6-9B6F-A054-8FC2-58DDCFB6C5B8}"/>
          </ac:picMkLst>
        </pc:picChg>
      </pc:sldChg>
      <pc:sldChg chg="new del">
        <pc:chgData name="SHINJI KANDA" userId="fa1c877523b043be" providerId="LiveId" clId="{0E485E20-8A87-47E9-84E9-D008A4B160F1}" dt="2022-11-26T03:08:16.730" v="6078" actId="2696"/>
        <pc:sldMkLst>
          <pc:docMk/>
          <pc:sldMk cId="847184701" sldId="673"/>
        </pc:sldMkLst>
      </pc:sldChg>
      <pc:sldChg chg="new del">
        <pc:chgData name="SHINJI KANDA" userId="fa1c877523b043be" providerId="LiveId" clId="{0E485E20-8A87-47E9-84E9-D008A4B160F1}" dt="2022-11-26T03:08:19.148" v="6079" actId="2696"/>
        <pc:sldMkLst>
          <pc:docMk/>
          <pc:sldMk cId="2805282555" sldId="674"/>
        </pc:sldMkLst>
      </pc:sldChg>
      <pc:sldChg chg="new del">
        <pc:chgData name="SHINJI KANDA" userId="fa1c877523b043be" providerId="LiveId" clId="{0E485E20-8A87-47E9-84E9-D008A4B160F1}" dt="2022-11-26T03:08:21.993" v="6080" actId="2696"/>
        <pc:sldMkLst>
          <pc:docMk/>
          <pc:sldMk cId="1955880921" sldId="675"/>
        </pc:sldMkLst>
      </pc:sldChg>
      <pc:sldChg chg="modSp add mod ord">
        <pc:chgData name="SHINJI KANDA" userId="fa1c877523b043be" providerId="LiveId" clId="{0E485E20-8A87-47E9-84E9-D008A4B160F1}" dt="2022-11-25T06:27:55.893" v="1861" actId="20577"/>
        <pc:sldMkLst>
          <pc:docMk/>
          <pc:sldMk cId="2685254107" sldId="676"/>
        </pc:sldMkLst>
        <pc:spChg chg="mod">
          <ac:chgData name="SHINJI KANDA" userId="fa1c877523b043be" providerId="LiveId" clId="{0E485E20-8A87-47E9-84E9-D008A4B160F1}" dt="2022-11-25T06:27:37.144" v="1846" actId="20577"/>
          <ac:spMkLst>
            <pc:docMk/>
            <pc:sldMk cId="2685254107" sldId="676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5T06:27:55.893" v="1861" actId="20577"/>
          <ac:spMkLst>
            <pc:docMk/>
            <pc:sldMk cId="2685254107" sldId="676"/>
            <ac:spMk id="3" creationId="{F21FB097-C9BA-E439-FA5E-DB619609AA6F}"/>
          </ac:spMkLst>
        </pc:spChg>
      </pc:sldChg>
      <pc:sldChg chg="addSp delSp modSp add mod ord">
        <pc:chgData name="SHINJI KANDA" userId="fa1c877523b043be" providerId="LiveId" clId="{0E485E20-8A87-47E9-84E9-D008A4B160F1}" dt="2022-12-07T23:54:36.756" v="8573" actId="1076"/>
        <pc:sldMkLst>
          <pc:docMk/>
          <pc:sldMk cId="4247147635" sldId="677"/>
        </pc:sldMkLst>
        <pc:spChg chg="mod">
          <ac:chgData name="SHINJI KANDA" userId="fa1c877523b043be" providerId="LiveId" clId="{0E485E20-8A87-47E9-84E9-D008A4B160F1}" dt="2022-11-25T06:30:10.904" v="1916" actId="20577"/>
          <ac:spMkLst>
            <pc:docMk/>
            <pc:sldMk cId="4247147635" sldId="677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7T23:54:36.756" v="8573" actId="1076"/>
          <ac:picMkLst>
            <pc:docMk/>
            <pc:sldMk cId="4247147635" sldId="677"/>
            <ac:picMk id="4" creationId="{4B3C33D7-ADED-EFD7-D6E3-DF532BB057CC}"/>
          </ac:picMkLst>
        </pc:picChg>
        <pc:picChg chg="del">
          <ac:chgData name="SHINJI KANDA" userId="fa1c877523b043be" providerId="LiveId" clId="{0E485E20-8A87-47E9-84E9-D008A4B160F1}" dt="2022-11-25T06:29:04.567" v="1869" actId="478"/>
          <ac:picMkLst>
            <pc:docMk/>
            <pc:sldMk cId="4247147635" sldId="677"/>
            <ac:picMk id="4" creationId="{69606923-954D-00AF-9A9D-9D2A95CC18CA}"/>
          </ac:picMkLst>
        </pc:picChg>
        <pc:picChg chg="add del mod">
          <ac:chgData name="SHINJI KANDA" userId="fa1c877523b043be" providerId="LiveId" clId="{0E485E20-8A87-47E9-84E9-D008A4B160F1}" dt="2022-12-07T23:54:33.053" v="8572" actId="478"/>
          <ac:picMkLst>
            <pc:docMk/>
            <pc:sldMk cId="4247147635" sldId="677"/>
            <ac:picMk id="5" creationId="{99EB8549-F931-46C7-E8CA-0D7A9C1582D7}"/>
          </ac:picMkLst>
        </pc:picChg>
      </pc:sldChg>
      <pc:sldChg chg="modSp add del mod">
        <pc:chgData name="SHINJI KANDA" userId="fa1c877523b043be" providerId="LiveId" clId="{0E485E20-8A87-47E9-84E9-D008A4B160F1}" dt="2022-11-25T06:32:13.271" v="1952" actId="2696"/>
        <pc:sldMkLst>
          <pc:docMk/>
          <pc:sldMk cId="1869849042" sldId="678"/>
        </pc:sldMkLst>
        <pc:spChg chg="mod">
          <ac:chgData name="SHINJI KANDA" userId="fa1c877523b043be" providerId="LiveId" clId="{0E485E20-8A87-47E9-84E9-D008A4B160F1}" dt="2022-11-25T06:30:17.166" v="1917" actId="20577"/>
          <ac:spMkLst>
            <pc:docMk/>
            <pc:sldMk cId="1869849042" sldId="678"/>
            <ac:spMk id="2" creationId="{9526D78B-C548-2115-AEFF-349D8833E2B6}"/>
          </ac:spMkLst>
        </pc:spChg>
      </pc:sldChg>
      <pc:sldChg chg="addSp delSp modSp add mod">
        <pc:chgData name="SHINJI KANDA" userId="fa1c877523b043be" providerId="LiveId" clId="{0E485E20-8A87-47E9-84E9-D008A4B160F1}" dt="2022-12-07T23:56:58.406" v="8594" actId="207"/>
        <pc:sldMkLst>
          <pc:docMk/>
          <pc:sldMk cId="2111297614" sldId="679"/>
        </pc:sldMkLst>
        <pc:spChg chg="mod">
          <ac:chgData name="SHINJI KANDA" userId="fa1c877523b043be" providerId="LiveId" clId="{0E485E20-8A87-47E9-84E9-D008A4B160F1}" dt="2022-12-07T23:56:58.406" v="8594" actId="207"/>
          <ac:spMkLst>
            <pc:docMk/>
            <pc:sldMk cId="2111297614" sldId="679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7T23:54:45.242" v="8576" actId="1076"/>
          <ac:picMkLst>
            <pc:docMk/>
            <pc:sldMk cId="2111297614" sldId="679"/>
            <ac:picMk id="3" creationId="{D498FFDE-3F8E-57F2-8AEA-AAFED908EB49}"/>
          </ac:picMkLst>
        </pc:picChg>
        <pc:picChg chg="add mod">
          <ac:chgData name="SHINJI KANDA" userId="fa1c877523b043be" providerId="LiveId" clId="{0E485E20-8A87-47E9-84E9-D008A4B160F1}" dt="2022-11-25T06:31:45.081" v="1926" actId="1076"/>
          <ac:picMkLst>
            <pc:docMk/>
            <pc:sldMk cId="2111297614" sldId="679"/>
            <ac:picMk id="4" creationId="{8E0E7DF6-5485-0791-E309-6C45C1C16713}"/>
          </ac:picMkLst>
        </pc:picChg>
        <pc:picChg chg="del mod">
          <ac:chgData name="SHINJI KANDA" userId="fa1c877523b043be" providerId="LiveId" clId="{0E485E20-8A87-47E9-84E9-D008A4B160F1}" dt="2022-12-07T23:54:41.616" v="8574" actId="478"/>
          <ac:picMkLst>
            <pc:docMk/>
            <pc:sldMk cId="2111297614" sldId="679"/>
            <ac:picMk id="5" creationId="{99EB8549-F931-46C7-E8CA-0D7A9C1582D7}"/>
          </ac:picMkLst>
        </pc:picChg>
      </pc:sldChg>
      <pc:sldChg chg="modSp add del mod">
        <pc:chgData name="SHINJI KANDA" userId="fa1c877523b043be" providerId="LiveId" clId="{0E485E20-8A87-47E9-84E9-D008A4B160F1}" dt="2022-11-25T06:36:21.925" v="2010" actId="2696"/>
        <pc:sldMkLst>
          <pc:docMk/>
          <pc:sldMk cId="4202943044" sldId="680"/>
        </pc:sldMkLst>
        <pc:spChg chg="mod">
          <ac:chgData name="SHINJI KANDA" userId="fa1c877523b043be" providerId="LiveId" clId="{0E485E20-8A87-47E9-84E9-D008A4B160F1}" dt="2022-11-25T06:32:04.791" v="1951" actId="20577"/>
          <ac:spMkLst>
            <pc:docMk/>
            <pc:sldMk cId="4202943044" sldId="680"/>
            <ac:spMk id="2" creationId="{9526D78B-C548-2115-AEFF-349D8833E2B6}"/>
          </ac:spMkLst>
        </pc:spChg>
      </pc:sldChg>
      <pc:sldChg chg="addSp delSp modSp add mod ord">
        <pc:chgData name="SHINJI KANDA" userId="fa1c877523b043be" providerId="LiveId" clId="{0E485E20-8A87-47E9-84E9-D008A4B160F1}" dt="2022-12-07T23:57:23.065" v="8596" actId="207"/>
        <pc:sldMkLst>
          <pc:docMk/>
          <pc:sldMk cId="1960985461" sldId="681"/>
        </pc:sldMkLst>
        <pc:spChg chg="mod">
          <ac:chgData name="SHINJI KANDA" userId="fa1c877523b043be" providerId="LiveId" clId="{0E485E20-8A87-47E9-84E9-D008A4B160F1}" dt="2022-12-07T23:57:23.065" v="8596" actId="207"/>
          <ac:spMkLst>
            <pc:docMk/>
            <pc:sldMk cId="1960985461" sldId="681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7T23:55:25.142" v="8589" actId="1076"/>
          <ac:picMkLst>
            <pc:docMk/>
            <pc:sldMk cId="1960985461" sldId="681"/>
            <ac:picMk id="3" creationId="{6D60BC6A-D7AF-3593-EA5E-7F4992D4C53D}"/>
          </ac:picMkLst>
        </pc:picChg>
        <pc:picChg chg="del">
          <ac:chgData name="SHINJI KANDA" userId="fa1c877523b043be" providerId="LiveId" clId="{0E485E20-8A87-47E9-84E9-D008A4B160F1}" dt="2022-11-25T06:34:38.544" v="1974" actId="478"/>
          <ac:picMkLst>
            <pc:docMk/>
            <pc:sldMk cId="1960985461" sldId="681"/>
            <ac:picMk id="4" creationId="{8E0E7DF6-5485-0791-E309-6C45C1C16713}"/>
          </ac:picMkLst>
        </pc:picChg>
        <pc:picChg chg="del">
          <ac:chgData name="SHINJI KANDA" userId="fa1c877523b043be" providerId="LiveId" clId="{0E485E20-8A87-47E9-84E9-D008A4B160F1}" dt="2022-11-25T06:33:03.621" v="1956" actId="478"/>
          <ac:picMkLst>
            <pc:docMk/>
            <pc:sldMk cId="1960985461" sldId="681"/>
            <ac:picMk id="5" creationId="{99EB8549-F931-46C7-E8CA-0D7A9C1582D7}"/>
          </ac:picMkLst>
        </pc:picChg>
        <pc:picChg chg="add del mod">
          <ac:chgData name="SHINJI KANDA" userId="fa1c877523b043be" providerId="LiveId" clId="{0E485E20-8A87-47E9-84E9-D008A4B160F1}" dt="2022-12-07T23:55:21.782" v="8587" actId="478"/>
          <ac:picMkLst>
            <pc:docMk/>
            <pc:sldMk cId="1960985461" sldId="681"/>
            <ac:picMk id="6" creationId="{02C038DE-C342-C5CE-ECB6-7E986F004FE6}"/>
          </ac:picMkLst>
        </pc:picChg>
        <pc:picChg chg="add mod">
          <ac:chgData name="SHINJI KANDA" userId="fa1c877523b043be" providerId="LiveId" clId="{0E485E20-8A87-47E9-84E9-D008A4B160F1}" dt="2022-11-25T06:34:57.296" v="1980" actId="1076"/>
          <ac:picMkLst>
            <pc:docMk/>
            <pc:sldMk cId="1960985461" sldId="681"/>
            <ac:picMk id="8" creationId="{3340E222-D91B-58CF-56CF-2BE2FA981F17}"/>
          </ac:picMkLst>
        </pc:picChg>
      </pc:sldChg>
      <pc:sldChg chg="addSp delSp modSp add mod">
        <pc:chgData name="SHINJI KANDA" userId="fa1c877523b043be" providerId="LiveId" clId="{0E485E20-8A87-47E9-84E9-D008A4B160F1}" dt="2022-12-07T23:55:30.471" v="8591"/>
        <pc:sldMkLst>
          <pc:docMk/>
          <pc:sldMk cId="2692221469" sldId="682"/>
        </pc:sldMkLst>
        <pc:spChg chg="mod">
          <ac:chgData name="SHINJI KANDA" userId="fa1c877523b043be" providerId="LiveId" clId="{0E485E20-8A87-47E9-84E9-D008A4B160F1}" dt="2022-11-25T06:37:19.680" v="2030" actId="20577"/>
          <ac:spMkLst>
            <pc:docMk/>
            <pc:sldMk cId="2692221469" sldId="682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7T23:55:30.471" v="8591"/>
          <ac:picMkLst>
            <pc:docMk/>
            <pc:sldMk cId="2692221469" sldId="682"/>
            <ac:picMk id="3" creationId="{CBB11071-1E0E-8B40-D04E-4F720E06B2AE}"/>
          </ac:picMkLst>
        </pc:picChg>
        <pc:picChg chg="del">
          <ac:chgData name="SHINJI KANDA" userId="fa1c877523b043be" providerId="LiveId" clId="{0E485E20-8A87-47E9-84E9-D008A4B160F1}" dt="2022-12-07T23:55:29.783" v="8590" actId="478"/>
          <ac:picMkLst>
            <pc:docMk/>
            <pc:sldMk cId="2692221469" sldId="682"/>
            <ac:picMk id="6" creationId="{02C038DE-C342-C5CE-ECB6-7E986F004FE6}"/>
          </ac:picMkLst>
        </pc:picChg>
      </pc:sldChg>
      <pc:sldChg chg="addSp delSp modSp add mod ord">
        <pc:chgData name="SHINJI KANDA" userId="fa1c877523b043be" providerId="LiveId" clId="{0E485E20-8A87-47E9-84E9-D008A4B160F1}" dt="2022-12-07T23:55:19.126" v="8586" actId="1076"/>
        <pc:sldMkLst>
          <pc:docMk/>
          <pc:sldMk cId="1161924429" sldId="683"/>
        </pc:sldMkLst>
        <pc:picChg chg="add del mod">
          <ac:chgData name="SHINJI KANDA" userId="fa1c877523b043be" providerId="LiveId" clId="{0E485E20-8A87-47E9-84E9-D008A4B160F1}" dt="2022-12-07T23:55:12.205" v="8583" actId="478"/>
          <ac:picMkLst>
            <pc:docMk/>
            <pc:sldMk cId="1161924429" sldId="683"/>
            <ac:picMk id="3" creationId="{7BE0FDC1-81E2-9B04-59FF-54DC537F0956}"/>
          </ac:picMkLst>
        </pc:picChg>
        <pc:picChg chg="del">
          <ac:chgData name="SHINJI KANDA" userId="fa1c877523b043be" providerId="LiveId" clId="{0E485E20-8A87-47E9-84E9-D008A4B160F1}" dt="2022-11-25T06:35:55.010" v="2005" actId="478"/>
          <ac:picMkLst>
            <pc:docMk/>
            <pc:sldMk cId="1161924429" sldId="683"/>
            <ac:picMk id="5" creationId="{99EB8549-F931-46C7-E8CA-0D7A9C1582D7}"/>
          </ac:picMkLst>
        </pc:picChg>
        <pc:picChg chg="add del mod">
          <ac:chgData name="SHINJI KANDA" userId="fa1c877523b043be" providerId="LiveId" clId="{0E485E20-8A87-47E9-84E9-D008A4B160F1}" dt="2022-12-07T23:55:14.612" v="8584" actId="21"/>
          <ac:picMkLst>
            <pc:docMk/>
            <pc:sldMk cId="1161924429" sldId="683"/>
            <ac:picMk id="5" creationId="{C6CED83B-C3CE-64D3-6A74-8983BA077FDE}"/>
          </ac:picMkLst>
        </pc:picChg>
        <pc:picChg chg="add mod">
          <ac:chgData name="SHINJI KANDA" userId="fa1c877523b043be" providerId="LiveId" clId="{0E485E20-8A87-47E9-84E9-D008A4B160F1}" dt="2022-12-07T23:55:19.126" v="8586" actId="1076"/>
          <ac:picMkLst>
            <pc:docMk/>
            <pc:sldMk cId="1161924429" sldId="683"/>
            <ac:picMk id="6" creationId="{D8F8AFC7-D301-66D3-7DF2-DBE3D78243F3}"/>
          </ac:picMkLst>
        </pc:picChg>
      </pc:sldChg>
      <pc:sldChg chg="addSp delSp modSp add mod">
        <pc:chgData name="SHINJI KANDA" userId="fa1c877523b043be" providerId="LiveId" clId="{0E485E20-8A87-47E9-84E9-D008A4B160F1}" dt="2022-12-07T23:54:51.958" v="8578"/>
        <pc:sldMkLst>
          <pc:docMk/>
          <pc:sldMk cId="2284738850" sldId="684"/>
        </pc:sldMkLst>
        <pc:spChg chg="mod">
          <ac:chgData name="SHINJI KANDA" userId="fa1c877523b043be" providerId="LiveId" clId="{0E485E20-8A87-47E9-84E9-D008A4B160F1}" dt="2022-11-25T06:36:36.706" v="2024" actId="20577"/>
          <ac:spMkLst>
            <pc:docMk/>
            <pc:sldMk cId="2284738850" sldId="684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7T23:54:51.958" v="8578"/>
          <ac:picMkLst>
            <pc:docMk/>
            <pc:sldMk cId="2284738850" sldId="684"/>
            <ac:picMk id="3" creationId="{70F63444-E714-9B3E-BF4C-DDD689C5A55F}"/>
          </ac:picMkLst>
        </pc:picChg>
        <pc:picChg chg="del">
          <ac:chgData name="SHINJI KANDA" userId="fa1c877523b043be" providerId="LiveId" clId="{0E485E20-8A87-47E9-84E9-D008A4B160F1}" dt="2022-12-07T23:54:50.926" v="8577" actId="478"/>
          <ac:picMkLst>
            <pc:docMk/>
            <pc:sldMk cId="2284738850" sldId="684"/>
            <ac:picMk id="5" creationId="{99EB8549-F931-46C7-E8CA-0D7A9C1582D7}"/>
          </ac:picMkLst>
        </pc:picChg>
      </pc:sldChg>
      <pc:sldChg chg="modSp add mod modNotesTx">
        <pc:chgData name="SHINJI KANDA" userId="fa1c877523b043be" providerId="LiveId" clId="{0E485E20-8A87-47E9-84E9-D008A4B160F1}" dt="2022-11-25T06:44:18.854" v="2254" actId="20577"/>
        <pc:sldMkLst>
          <pc:docMk/>
          <pc:sldMk cId="39743671" sldId="685"/>
        </pc:sldMkLst>
        <pc:graphicFrameChg chg="mod modGraphic">
          <ac:chgData name="SHINJI KANDA" userId="fa1c877523b043be" providerId="LiveId" clId="{0E485E20-8A87-47E9-84E9-D008A4B160F1}" dt="2022-11-25T06:43:05.233" v="2198" actId="20577"/>
          <ac:graphicFrameMkLst>
            <pc:docMk/>
            <pc:sldMk cId="39743671" sldId="685"/>
            <ac:graphicFrameMk id="5" creationId="{4A66D5D3-3C6E-3DE3-82DD-D19B1D80D863}"/>
          </ac:graphicFrameMkLst>
        </pc:graphicFrameChg>
      </pc:sldChg>
      <pc:sldChg chg="modSp add mod ord modAnim">
        <pc:chgData name="SHINJI KANDA" userId="fa1c877523b043be" providerId="LiveId" clId="{0E485E20-8A87-47E9-84E9-D008A4B160F1}" dt="2022-11-25T06:47:27.335" v="2274" actId="27636"/>
        <pc:sldMkLst>
          <pc:docMk/>
          <pc:sldMk cId="1699845107" sldId="686"/>
        </pc:sldMkLst>
        <pc:spChg chg="mod">
          <ac:chgData name="SHINJI KANDA" userId="fa1c877523b043be" providerId="LiveId" clId="{0E485E20-8A87-47E9-84E9-D008A4B160F1}" dt="2022-11-25T06:46:58.508" v="2261" actId="20577"/>
          <ac:spMkLst>
            <pc:docMk/>
            <pc:sldMk cId="1699845107" sldId="686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5T06:47:27.335" v="2274" actId="27636"/>
          <ac:spMkLst>
            <pc:docMk/>
            <pc:sldMk cId="1699845107" sldId="686"/>
            <ac:spMk id="3" creationId="{F21FB097-C9BA-E439-FA5E-DB619609AA6F}"/>
          </ac:spMkLst>
        </pc:spChg>
      </pc:sldChg>
      <pc:sldChg chg="addSp modSp add mod">
        <pc:chgData name="SHINJI KANDA" userId="fa1c877523b043be" providerId="LiveId" clId="{0E485E20-8A87-47E9-84E9-D008A4B160F1}" dt="2022-12-08T00:29:04.897" v="8914" actId="1076"/>
        <pc:sldMkLst>
          <pc:docMk/>
          <pc:sldMk cId="311710240" sldId="687"/>
        </pc:sldMkLst>
        <pc:spChg chg="mod">
          <ac:chgData name="SHINJI KANDA" userId="fa1c877523b043be" providerId="LiveId" clId="{0E485E20-8A87-47E9-84E9-D008A4B160F1}" dt="2022-11-25T06:50:08.610" v="2276" actId="207"/>
          <ac:spMkLst>
            <pc:docMk/>
            <pc:sldMk cId="311710240" sldId="687"/>
            <ac:spMk id="4" creationId="{90AD5FA0-2932-7DDA-D382-5415365B5D17}"/>
          </ac:spMkLst>
        </pc:spChg>
        <pc:picChg chg="add mod">
          <ac:chgData name="SHINJI KANDA" userId="fa1c877523b043be" providerId="LiveId" clId="{0E485E20-8A87-47E9-84E9-D008A4B160F1}" dt="2022-12-08T00:29:04.897" v="8914" actId="1076"/>
          <ac:picMkLst>
            <pc:docMk/>
            <pc:sldMk cId="311710240" sldId="687"/>
            <ac:picMk id="3" creationId="{C1ECA09D-44FA-711E-FF34-0811AE20B504}"/>
          </ac:picMkLst>
        </pc:picChg>
      </pc:sldChg>
      <pc:sldChg chg="addSp delSp modSp add del mod ord">
        <pc:chgData name="SHINJI KANDA" userId="fa1c877523b043be" providerId="LiveId" clId="{0E485E20-8A87-47E9-84E9-D008A4B160F1}" dt="2022-11-25T06:58:05.493" v="2505" actId="2696"/>
        <pc:sldMkLst>
          <pc:docMk/>
          <pc:sldMk cId="311904987" sldId="688"/>
        </pc:sldMkLst>
        <pc:spChg chg="mod">
          <ac:chgData name="SHINJI KANDA" userId="fa1c877523b043be" providerId="LiveId" clId="{0E485E20-8A87-47E9-84E9-D008A4B160F1}" dt="2022-11-25T06:51:54.919" v="2314" actId="20577"/>
          <ac:spMkLst>
            <pc:docMk/>
            <pc:sldMk cId="311904987" sldId="688"/>
            <ac:spMk id="2" creationId="{F7FA62C6-530F-1EFF-9B1E-080A6E89E408}"/>
          </ac:spMkLst>
        </pc:spChg>
        <pc:picChg chg="mod">
          <ac:chgData name="SHINJI KANDA" userId="fa1c877523b043be" providerId="LiveId" clId="{0E485E20-8A87-47E9-84E9-D008A4B160F1}" dt="2022-11-25T06:51:46.753" v="2308" actId="1076"/>
          <ac:picMkLst>
            <pc:docMk/>
            <pc:sldMk cId="311904987" sldId="688"/>
            <ac:picMk id="3" creationId="{9A1D9716-FA48-D3A0-20FB-8B85C8836A32}"/>
          </ac:picMkLst>
        </pc:picChg>
        <pc:picChg chg="del">
          <ac:chgData name="SHINJI KANDA" userId="fa1c877523b043be" providerId="LiveId" clId="{0E485E20-8A87-47E9-84E9-D008A4B160F1}" dt="2022-11-25T06:51:28.781" v="2302" actId="478"/>
          <ac:picMkLst>
            <pc:docMk/>
            <pc:sldMk cId="311904987" sldId="688"/>
            <ac:picMk id="5" creationId="{107F16E2-35DB-9E8D-64A3-70CFD8578704}"/>
          </ac:picMkLst>
        </pc:picChg>
        <pc:picChg chg="add mod">
          <ac:chgData name="SHINJI KANDA" userId="fa1c877523b043be" providerId="LiveId" clId="{0E485E20-8A87-47E9-84E9-D008A4B160F1}" dt="2022-11-25T06:51:45.303" v="2307" actId="1076"/>
          <ac:picMkLst>
            <pc:docMk/>
            <pc:sldMk cId="311904987" sldId="688"/>
            <ac:picMk id="6" creationId="{2C7EFDDB-6D55-14DE-E89F-A0C78F15F115}"/>
          </ac:picMkLst>
        </pc:picChg>
      </pc:sldChg>
      <pc:sldChg chg="addSp modSp add mod">
        <pc:chgData name="SHINJI KANDA" userId="fa1c877523b043be" providerId="LiveId" clId="{0E485E20-8A87-47E9-84E9-D008A4B160F1}" dt="2022-11-25T07:07:56.080" v="2601"/>
        <pc:sldMkLst>
          <pc:docMk/>
          <pc:sldMk cId="2795965414" sldId="689"/>
        </pc:sldMkLst>
        <pc:spChg chg="mod">
          <ac:chgData name="SHINJI KANDA" userId="fa1c877523b043be" providerId="LiveId" clId="{0E485E20-8A87-47E9-84E9-D008A4B160F1}" dt="2022-11-25T06:54:51.633" v="2448" actId="27636"/>
          <ac:spMkLst>
            <pc:docMk/>
            <pc:sldMk cId="2795965414" sldId="689"/>
            <ac:spMk id="2" creationId="{F7FA62C6-530F-1EFF-9B1E-080A6E89E408}"/>
          </ac:spMkLst>
        </pc:spChg>
        <pc:picChg chg="mod">
          <ac:chgData name="SHINJI KANDA" userId="fa1c877523b043be" providerId="LiveId" clId="{0E485E20-8A87-47E9-84E9-D008A4B160F1}" dt="2022-11-25T07:06:04.598" v="2581" actId="1076"/>
          <ac:picMkLst>
            <pc:docMk/>
            <pc:sldMk cId="2795965414" sldId="689"/>
            <ac:picMk id="3" creationId="{9A1D9716-FA48-D3A0-20FB-8B85C8836A32}"/>
          </ac:picMkLst>
        </pc:picChg>
        <pc:picChg chg="add mod">
          <ac:chgData name="SHINJI KANDA" userId="fa1c877523b043be" providerId="LiveId" clId="{0E485E20-8A87-47E9-84E9-D008A4B160F1}" dt="2022-11-25T07:07:56.080" v="2601"/>
          <ac:picMkLst>
            <pc:docMk/>
            <pc:sldMk cId="2795965414" sldId="689"/>
            <ac:picMk id="4" creationId="{9AC75B11-470A-0474-78EB-553EF1D4ECB4}"/>
          </ac:picMkLst>
        </pc:picChg>
      </pc:sldChg>
      <pc:sldChg chg="addSp modSp add mod">
        <pc:chgData name="SHINJI KANDA" userId="fa1c877523b043be" providerId="LiveId" clId="{0E485E20-8A87-47E9-84E9-D008A4B160F1}" dt="2022-12-07T23:57:51.674" v="8598" actId="207"/>
        <pc:sldMkLst>
          <pc:docMk/>
          <pc:sldMk cId="3275580274" sldId="690"/>
        </pc:sldMkLst>
        <pc:spChg chg="mod">
          <ac:chgData name="SHINJI KANDA" userId="fa1c877523b043be" providerId="LiveId" clId="{0E485E20-8A87-47E9-84E9-D008A4B160F1}" dt="2022-12-07T23:57:51.674" v="8598" actId="207"/>
          <ac:spMkLst>
            <pc:docMk/>
            <pc:sldMk cId="3275580274" sldId="690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5T07:07:39.713" v="2600" actId="1076"/>
          <ac:picMkLst>
            <pc:docMk/>
            <pc:sldMk cId="3275580274" sldId="690"/>
            <ac:picMk id="5" creationId="{2D6AA659-186B-A127-6C4A-9C5A33A9B20E}"/>
          </ac:picMkLst>
        </pc:picChg>
      </pc:sldChg>
      <pc:sldChg chg="addSp delSp modSp add mod modNotesTx">
        <pc:chgData name="SHINJI KANDA" userId="fa1c877523b043be" providerId="LiveId" clId="{0E485E20-8A87-47E9-84E9-D008A4B160F1}" dt="2022-12-07T23:59:37.678" v="8631" actId="207"/>
        <pc:sldMkLst>
          <pc:docMk/>
          <pc:sldMk cId="3148605304" sldId="691"/>
        </pc:sldMkLst>
        <pc:spChg chg="mod">
          <ac:chgData name="SHINJI KANDA" userId="fa1c877523b043be" providerId="LiveId" clId="{0E485E20-8A87-47E9-84E9-D008A4B160F1}" dt="2022-12-07T23:59:37.678" v="8631" actId="207"/>
          <ac:spMkLst>
            <pc:docMk/>
            <pc:sldMk cId="3148605304" sldId="691"/>
            <ac:spMk id="2" creationId="{F7FA62C6-530F-1EFF-9B1E-080A6E89E408}"/>
          </ac:spMkLst>
        </pc:spChg>
        <pc:picChg chg="add del mod">
          <ac:chgData name="SHINJI KANDA" userId="fa1c877523b043be" providerId="LiveId" clId="{0E485E20-8A87-47E9-84E9-D008A4B160F1}" dt="2022-11-25T07:07:02.075" v="2584" actId="478"/>
          <ac:picMkLst>
            <pc:docMk/>
            <pc:sldMk cId="3148605304" sldId="691"/>
            <ac:picMk id="5" creationId="{46937AAC-60FC-846F-D924-77CAA52C7280}"/>
          </ac:picMkLst>
        </pc:picChg>
        <pc:picChg chg="add mod">
          <ac:chgData name="SHINJI KANDA" userId="fa1c877523b043be" providerId="LiveId" clId="{0E485E20-8A87-47E9-84E9-D008A4B160F1}" dt="2022-11-25T07:08:50.181" v="2696" actId="14100"/>
          <ac:picMkLst>
            <pc:docMk/>
            <pc:sldMk cId="3148605304" sldId="691"/>
            <ac:picMk id="8" creationId="{BDA5DC54-7735-53D0-3FCB-4A4E643B08E1}"/>
          </ac:picMkLst>
        </pc:picChg>
      </pc:sldChg>
      <pc:sldChg chg="addSp modSp add mod ord">
        <pc:chgData name="SHINJI KANDA" userId="fa1c877523b043be" providerId="LiveId" clId="{0E485E20-8A87-47E9-84E9-D008A4B160F1}" dt="2022-12-08T00:29:19.283" v="8919" actId="1076"/>
        <pc:sldMkLst>
          <pc:docMk/>
          <pc:sldMk cId="1528461026" sldId="692"/>
        </pc:sldMkLst>
        <pc:spChg chg="mod">
          <ac:chgData name="SHINJI KANDA" userId="fa1c877523b043be" providerId="LiveId" clId="{0E485E20-8A87-47E9-84E9-D008A4B160F1}" dt="2022-12-07T23:59:05.160" v="8629" actId="207"/>
          <ac:spMkLst>
            <pc:docMk/>
            <pc:sldMk cId="1528461026" sldId="692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29:19.283" v="8919" actId="1076"/>
          <ac:picMkLst>
            <pc:docMk/>
            <pc:sldMk cId="1528461026" sldId="692"/>
            <ac:picMk id="3" creationId="{2E3455B7-AA1C-24CE-1660-B10DA67B3585}"/>
          </ac:picMkLst>
        </pc:picChg>
        <pc:picChg chg="mod">
          <ac:chgData name="SHINJI KANDA" userId="fa1c877523b043be" providerId="LiveId" clId="{0E485E20-8A87-47E9-84E9-D008A4B160F1}" dt="2022-12-07T23:59:10.223" v="8630" actId="1076"/>
          <ac:picMkLst>
            <pc:docMk/>
            <pc:sldMk cId="1528461026" sldId="692"/>
            <ac:picMk id="4" creationId="{69606923-954D-00AF-9A9D-9D2A95CC18CA}"/>
          </ac:picMkLst>
        </pc:picChg>
      </pc:sldChg>
      <pc:sldChg chg="modSp add mod ord">
        <pc:chgData name="SHINJI KANDA" userId="fa1c877523b043be" providerId="LiveId" clId="{0E485E20-8A87-47E9-84E9-D008A4B160F1}" dt="2022-11-25T07:04:05.945" v="2566" actId="20577"/>
        <pc:sldMkLst>
          <pc:docMk/>
          <pc:sldMk cId="2164474023" sldId="693"/>
        </pc:sldMkLst>
        <pc:spChg chg="mod">
          <ac:chgData name="SHINJI KANDA" userId="fa1c877523b043be" providerId="LiveId" clId="{0E485E20-8A87-47E9-84E9-D008A4B160F1}" dt="2022-11-25T07:04:05.945" v="2566" actId="20577"/>
          <ac:spMkLst>
            <pc:docMk/>
            <pc:sldMk cId="2164474023" sldId="693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1-25T07:04:13.078" v="2567"/>
        <pc:sldMkLst>
          <pc:docMk/>
          <pc:sldMk cId="369366551" sldId="694"/>
        </pc:sldMkLst>
        <pc:spChg chg="mod">
          <ac:chgData name="SHINJI KANDA" userId="fa1c877523b043be" providerId="LiveId" clId="{0E485E20-8A87-47E9-84E9-D008A4B160F1}" dt="2022-11-25T07:04:13.078" v="2567"/>
          <ac:spMkLst>
            <pc:docMk/>
            <pc:sldMk cId="369366551" sldId="694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1-25T07:04:16.862" v="2568"/>
        <pc:sldMkLst>
          <pc:docMk/>
          <pc:sldMk cId="1568844212" sldId="695"/>
        </pc:sldMkLst>
        <pc:spChg chg="mod">
          <ac:chgData name="SHINJI KANDA" userId="fa1c877523b043be" providerId="LiveId" clId="{0E485E20-8A87-47E9-84E9-D008A4B160F1}" dt="2022-11-25T07:04:16.862" v="2568"/>
          <ac:spMkLst>
            <pc:docMk/>
            <pc:sldMk cId="1568844212" sldId="695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1-25T07:06:07.257" v="2583"/>
        <pc:sldMkLst>
          <pc:docMk/>
          <pc:sldMk cId="4036926073" sldId="696"/>
        </pc:sldMkLst>
        <pc:spChg chg="mod">
          <ac:chgData name="SHINJI KANDA" userId="fa1c877523b043be" providerId="LiveId" clId="{0E485E20-8A87-47E9-84E9-D008A4B160F1}" dt="2022-11-25T07:06:07.257" v="2583"/>
          <ac:spMkLst>
            <pc:docMk/>
            <pc:sldMk cId="4036926073" sldId="696"/>
            <ac:spMk id="2" creationId="{F7FA62C6-530F-1EFF-9B1E-080A6E89E408}"/>
          </ac:spMkLst>
        </pc:spChg>
      </pc:sldChg>
      <pc:sldChg chg="modSp add mod ord">
        <pc:chgData name="SHINJI KANDA" userId="fa1c877523b043be" providerId="LiveId" clId="{0E485E20-8A87-47E9-84E9-D008A4B160F1}" dt="2022-11-25T07:16:01.945" v="2773" actId="20577"/>
        <pc:sldMkLst>
          <pc:docMk/>
          <pc:sldMk cId="3972372617" sldId="697"/>
        </pc:sldMkLst>
        <pc:graphicFrameChg chg="modGraphic">
          <ac:chgData name="SHINJI KANDA" userId="fa1c877523b043be" providerId="LiveId" clId="{0E485E20-8A87-47E9-84E9-D008A4B160F1}" dt="2022-11-25T07:16:01.945" v="2773" actId="20577"/>
          <ac:graphicFrameMkLst>
            <pc:docMk/>
            <pc:sldMk cId="3972372617" sldId="697"/>
            <ac:graphicFrameMk id="5" creationId="{4A66D5D3-3C6E-3DE3-82DD-D19B1D80D863}"/>
          </ac:graphicFrameMkLst>
        </pc:graphicFrameChg>
      </pc:sldChg>
      <pc:sldChg chg="modSp add mod ord">
        <pc:chgData name="SHINJI KANDA" userId="fa1c877523b043be" providerId="LiveId" clId="{0E485E20-8A87-47E9-84E9-D008A4B160F1}" dt="2022-11-25T07:16:47.822" v="2807" actId="20577"/>
        <pc:sldMkLst>
          <pc:docMk/>
          <pc:sldMk cId="3490017176" sldId="698"/>
        </pc:sldMkLst>
        <pc:spChg chg="mod">
          <ac:chgData name="SHINJI KANDA" userId="fa1c877523b043be" providerId="LiveId" clId="{0E485E20-8A87-47E9-84E9-D008A4B160F1}" dt="2022-11-25T07:16:22.971" v="2780" actId="20577"/>
          <ac:spMkLst>
            <pc:docMk/>
            <pc:sldMk cId="3490017176" sldId="698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5T07:16:47.822" v="2807" actId="20577"/>
          <ac:spMkLst>
            <pc:docMk/>
            <pc:sldMk cId="3490017176" sldId="698"/>
            <ac:spMk id="3" creationId="{F21FB097-C9BA-E439-FA5E-DB619609AA6F}"/>
          </ac:spMkLst>
        </pc:spChg>
      </pc:sldChg>
      <pc:sldChg chg="addSp delSp modSp add mod ord">
        <pc:chgData name="SHINJI KANDA" userId="fa1c877523b043be" providerId="LiveId" clId="{0E485E20-8A87-47E9-84E9-D008A4B160F1}" dt="2022-12-08T00:30:14.949" v="8923" actId="1076"/>
        <pc:sldMkLst>
          <pc:docMk/>
          <pc:sldMk cId="3162300623" sldId="699"/>
        </pc:sldMkLst>
        <pc:spChg chg="mod">
          <ac:chgData name="SHINJI KANDA" userId="fa1c877523b043be" providerId="LiveId" clId="{0E485E20-8A87-47E9-84E9-D008A4B160F1}" dt="2022-12-07T23:59:53.492" v="8632" actId="207"/>
          <ac:spMkLst>
            <pc:docMk/>
            <pc:sldMk cId="3162300623" sldId="699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30:14.949" v="8923" actId="1076"/>
          <ac:picMkLst>
            <pc:docMk/>
            <pc:sldMk cId="3162300623" sldId="699"/>
            <ac:picMk id="3" creationId="{3BEFD6F6-C6DE-41BA-C5D9-D40A82A3FC01}"/>
          </ac:picMkLst>
        </pc:picChg>
        <pc:picChg chg="del">
          <ac:chgData name="SHINJI KANDA" userId="fa1c877523b043be" providerId="LiveId" clId="{0E485E20-8A87-47E9-84E9-D008A4B160F1}" dt="2022-11-26T00:35:00.685" v="2811" actId="478"/>
          <ac:picMkLst>
            <pc:docMk/>
            <pc:sldMk cId="3162300623" sldId="699"/>
            <ac:picMk id="4" creationId="{69606923-954D-00AF-9A9D-9D2A95CC18CA}"/>
          </ac:picMkLst>
        </pc:picChg>
        <pc:picChg chg="add mod">
          <ac:chgData name="SHINJI KANDA" userId="fa1c877523b043be" providerId="LiveId" clId="{0E485E20-8A87-47E9-84E9-D008A4B160F1}" dt="2022-11-26T00:35:43.388" v="2832" actId="1076"/>
          <ac:picMkLst>
            <pc:docMk/>
            <pc:sldMk cId="3162300623" sldId="699"/>
            <ac:picMk id="5" creationId="{CED8E3E2-087D-69BF-4C39-32FCC53E97CC}"/>
          </ac:picMkLst>
        </pc:picChg>
      </pc:sldChg>
      <pc:sldChg chg="modSp add mod">
        <pc:chgData name="SHINJI KANDA" userId="fa1c877523b043be" providerId="LiveId" clId="{0E485E20-8A87-47E9-84E9-D008A4B160F1}" dt="2022-11-26T00:51:59.716" v="3041" actId="20577"/>
        <pc:sldMkLst>
          <pc:docMk/>
          <pc:sldMk cId="4114827755" sldId="700"/>
        </pc:sldMkLst>
        <pc:spChg chg="mod">
          <ac:chgData name="SHINJI KANDA" userId="fa1c877523b043be" providerId="LiveId" clId="{0E485E20-8A87-47E9-84E9-D008A4B160F1}" dt="2022-11-26T00:51:59.716" v="3041" actId="20577"/>
          <ac:spMkLst>
            <pc:docMk/>
            <pc:sldMk cId="4114827755" sldId="700"/>
            <ac:spMk id="2" creationId="{9526D78B-C548-2115-AEFF-349D8833E2B6}"/>
          </ac:spMkLst>
        </pc:spChg>
      </pc:sldChg>
      <pc:sldChg chg="modSp add mod">
        <pc:chgData name="SHINJI KANDA" userId="fa1c877523b043be" providerId="LiveId" clId="{0E485E20-8A87-47E9-84E9-D008A4B160F1}" dt="2022-11-26T00:37:14.975" v="2873" actId="20577"/>
        <pc:sldMkLst>
          <pc:docMk/>
          <pc:sldMk cId="1728267836" sldId="701"/>
        </pc:sldMkLst>
        <pc:spChg chg="mod">
          <ac:chgData name="SHINJI KANDA" userId="fa1c877523b043be" providerId="LiveId" clId="{0E485E20-8A87-47E9-84E9-D008A4B160F1}" dt="2022-11-26T00:37:14.975" v="2873" actId="20577"/>
          <ac:spMkLst>
            <pc:docMk/>
            <pc:sldMk cId="1728267836" sldId="701"/>
            <ac:spMk id="2" creationId="{9526D78B-C548-2115-AEFF-349D8833E2B6}"/>
          </ac:spMkLst>
        </pc:spChg>
      </pc:sldChg>
      <pc:sldChg chg="addSp delSp modSp add mod">
        <pc:chgData name="SHINJI KANDA" userId="fa1c877523b043be" providerId="LiveId" clId="{0E485E20-8A87-47E9-84E9-D008A4B160F1}" dt="2022-12-08T00:01:05.680" v="8649"/>
        <pc:sldMkLst>
          <pc:docMk/>
          <pc:sldMk cId="1560337251" sldId="702"/>
        </pc:sldMkLst>
        <pc:spChg chg="mod">
          <ac:chgData name="SHINJI KANDA" userId="fa1c877523b043be" providerId="LiveId" clId="{0E485E20-8A87-47E9-84E9-D008A4B160F1}" dt="2022-11-26T00:51:44.173" v="3037" actId="207"/>
          <ac:spMkLst>
            <pc:docMk/>
            <pc:sldMk cId="1560337251" sldId="702"/>
            <ac:spMk id="2" creationId="{9526D78B-C548-2115-AEFF-349D8833E2B6}"/>
          </ac:spMkLst>
        </pc:spChg>
        <pc:picChg chg="add del mod">
          <ac:chgData name="SHINJI KANDA" userId="fa1c877523b043be" providerId="LiveId" clId="{0E485E20-8A87-47E9-84E9-D008A4B160F1}" dt="2022-12-08T00:00:11.682" v="8633" actId="478"/>
          <ac:picMkLst>
            <pc:docMk/>
            <pc:sldMk cId="1560337251" sldId="702"/>
            <ac:picMk id="4" creationId="{F241B3BD-6219-58F6-0F6D-C7CD322AD231}"/>
          </ac:picMkLst>
        </pc:picChg>
        <pc:picChg chg="add del mod">
          <ac:chgData name="SHINJI KANDA" userId="fa1c877523b043be" providerId="LiveId" clId="{0E485E20-8A87-47E9-84E9-D008A4B160F1}" dt="2022-12-08T00:01:05.227" v="8648" actId="478"/>
          <ac:picMkLst>
            <pc:docMk/>
            <pc:sldMk cId="1560337251" sldId="702"/>
            <ac:picMk id="6" creationId="{D7B1C619-3063-EF26-B4B0-F36835B6A664}"/>
          </ac:picMkLst>
        </pc:picChg>
        <pc:picChg chg="add mod">
          <ac:chgData name="SHINJI KANDA" userId="fa1c877523b043be" providerId="LiveId" clId="{0E485E20-8A87-47E9-84E9-D008A4B160F1}" dt="2022-12-08T00:01:05.680" v="8649"/>
          <ac:picMkLst>
            <pc:docMk/>
            <pc:sldMk cId="1560337251" sldId="702"/>
            <ac:picMk id="7" creationId="{D1671944-AEA9-B639-167A-48EF00C2DDC9}"/>
          </ac:picMkLst>
        </pc:picChg>
      </pc:sldChg>
      <pc:sldChg chg="addSp delSp modSp add mod">
        <pc:chgData name="SHINJI KANDA" userId="fa1c877523b043be" providerId="LiveId" clId="{0E485E20-8A87-47E9-84E9-D008A4B160F1}" dt="2022-12-08T00:01:33.409" v="8655" actId="1076"/>
        <pc:sldMkLst>
          <pc:docMk/>
          <pc:sldMk cId="521645484" sldId="703"/>
        </pc:sldMkLst>
        <pc:spChg chg="mod">
          <ac:chgData name="SHINJI KANDA" userId="fa1c877523b043be" providerId="LiveId" clId="{0E485E20-8A87-47E9-84E9-D008A4B160F1}" dt="2022-11-26T00:41:04.397" v="2962" actId="207"/>
          <ac:spMkLst>
            <pc:docMk/>
            <pc:sldMk cId="521645484" sldId="703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1:33.409" v="8655" actId="1076"/>
          <ac:picMkLst>
            <pc:docMk/>
            <pc:sldMk cId="521645484" sldId="703"/>
            <ac:picMk id="4" creationId="{0FE40724-4694-0781-62CB-5989919CA6AF}"/>
          </ac:picMkLst>
        </pc:picChg>
        <pc:picChg chg="del">
          <ac:chgData name="SHINJI KANDA" userId="fa1c877523b043be" providerId="LiveId" clId="{0E485E20-8A87-47E9-84E9-D008A4B160F1}" dt="2022-11-26T00:39:58.359" v="2954" actId="478"/>
          <ac:picMkLst>
            <pc:docMk/>
            <pc:sldMk cId="521645484" sldId="703"/>
            <ac:picMk id="4" creationId="{F241B3BD-6219-58F6-0F6D-C7CD322AD231}"/>
          </ac:picMkLst>
        </pc:picChg>
        <pc:picChg chg="add del mod">
          <ac:chgData name="SHINJI KANDA" userId="fa1c877523b043be" providerId="LiveId" clId="{0E485E20-8A87-47E9-84E9-D008A4B160F1}" dt="2022-12-08T00:01:15.447" v="8650" actId="478"/>
          <ac:picMkLst>
            <pc:docMk/>
            <pc:sldMk cId="521645484" sldId="703"/>
            <ac:picMk id="6" creationId="{57CD9C17-601D-F877-9AC6-9ABFEE2440CB}"/>
          </ac:picMkLst>
        </pc:picChg>
      </pc:sldChg>
      <pc:sldChg chg="addSp delSp modSp add mod">
        <pc:chgData name="SHINJI KANDA" userId="fa1c877523b043be" providerId="LiveId" clId="{0E485E20-8A87-47E9-84E9-D008A4B160F1}" dt="2022-12-08T00:01:37.643" v="8657"/>
        <pc:sldMkLst>
          <pc:docMk/>
          <pc:sldMk cId="2370235345" sldId="704"/>
        </pc:sldMkLst>
        <pc:picChg chg="add mod">
          <ac:chgData name="SHINJI KANDA" userId="fa1c877523b043be" providerId="LiveId" clId="{0E485E20-8A87-47E9-84E9-D008A4B160F1}" dt="2022-12-08T00:01:37.643" v="8657"/>
          <ac:picMkLst>
            <pc:docMk/>
            <pc:sldMk cId="2370235345" sldId="704"/>
            <ac:picMk id="3" creationId="{530CC9B0-DB73-463E-B3A3-52BFA94ADE2D}"/>
          </ac:picMkLst>
        </pc:picChg>
        <pc:picChg chg="del">
          <ac:chgData name="SHINJI KANDA" userId="fa1c877523b043be" providerId="LiveId" clId="{0E485E20-8A87-47E9-84E9-D008A4B160F1}" dt="2022-12-08T00:01:37.252" v="8656" actId="478"/>
          <ac:picMkLst>
            <pc:docMk/>
            <pc:sldMk cId="2370235345" sldId="704"/>
            <ac:picMk id="6" creationId="{57CD9C17-601D-F877-9AC6-9ABFEE2440CB}"/>
          </ac:picMkLst>
        </pc:picChg>
      </pc:sldChg>
      <pc:sldChg chg="addSp delSp modSp add mod">
        <pc:chgData name="SHINJI KANDA" userId="fa1c877523b043be" providerId="LiveId" clId="{0E485E20-8A87-47E9-84E9-D008A4B160F1}" dt="2022-12-08T00:02:04.342" v="8663" actId="1076"/>
        <pc:sldMkLst>
          <pc:docMk/>
          <pc:sldMk cId="189140403" sldId="705"/>
        </pc:sldMkLst>
        <pc:spChg chg="mod">
          <ac:chgData name="SHINJI KANDA" userId="fa1c877523b043be" providerId="LiveId" clId="{0E485E20-8A87-47E9-84E9-D008A4B160F1}" dt="2022-11-26T00:41:54.380" v="2982" actId="207"/>
          <ac:spMkLst>
            <pc:docMk/>
            <pc:sldMk cId="189140403" sldId="705"/>
            <ac:spMk id="2" creationId="{9526D78B-C548-2115-AEFF-349D8833E2B6}"/>
          </ac:spMkLst>
        </pc:spChg>
        <pc:picChg chg="add del mod">
          <ac:chgData name="SHINJI KANDA" userId="fa1c877523b043be" providerId="LiveId" clId="{0E485E20-8A87-47E9-84E9-D008A4B160F1}" dt="2022-12-08T00:01:59.873" v="8662" actId="478"/>
          <ac:picMkLst>
            <pc:docMk/>
            <pc:sldMk cId="189140403" sldId="705"/>
            <ac:picMk id="4" creationId="{D96BD966-72EC-2D92-1726-3573D0BFE6F2}"/>
          </ac:picMkLst>
        </pc:picChg>
        <pc:picChg chg="del">
          <ac:chgData name="SHINJI KANDA" userId="fa1c877523b043be" providerId="LiveId" clId="{0E485E20-8A87-47E9-84E9-D008A4B160F1}" dt="2022-11-26T00:41:26.355" v="2975" actId="478"/>
          <ac:picMkLst>
            <pc:docMk/>
            <pc:sldMk cId="189140403" sldId="705"/>
            <ac:picMk id="6" creationId="{57CD9C17-601D-F877-9AC6-9ABFEE2440CB}"/>
          </ac:picMkLst>
        </pc:picChg>
        <pc:picChg chg="add mod">
          <ac:chgData name="SHINJI KANDA" userId="fa1c877523b043be" providerId="LiveId" clId="{0E485E20-8A87-47E9-84E9-D008A4B160F1}" dt="2022-12-08T00:02:04.342" v="8663" actId="1076"/>
          <ac:picMkLst>
            <pc:docMk/>
            <pc:sldMk cId="189140403" sldId="705"/>
            <ac:picMk id="6" creationId="{BA71AD3E-179A-2976-CA15-FE082066A41D}"/>
          </ac:picMkLst>
        </pc:picChg>
      </pc:sldChg>
      <pc:sldChg chg="addSp delSp modSp add mod">
        <pc:chgData name="SHINJI KANDA" userId="fa1c877523b043be" providerId="LiveId" clId="{0E485E20-8A87-47E9-84E9-D008A4B160F1}" dt="2022-12-08T00:02:08.714" v="8665"/>
        <pc:sldMkLst>
          <pc:docMk/>
          <pc:sldMk cId="63318521" sldId="706"/>
        </pc:sldMkLst>
        <pc:picChg chg="add mod">
          <ac:chgData name="SHINJI KANDA" userId="fa1c877523b043be" providerId="LiveId" clId="{0E485E20-8A87-47E9-84E9-D008A4B160F1}" dt="2022-12-08T00:02:08.714" v="8665"/>
          <ac:picMkLst>
            <pc:docMk/>
            <pc:sldMk cId="63318521" sldId="706"/>
            <ac:picMk id="3" creationId="{3C1C39F1-6574-2B47-A9EB-CC47B2A30876}"/>
          </ac:picMkLst>
        </pc:picChg>
        <pc:picChg chg="del">
          <ac:chgData name="SHINJI KANDA" userId="fa1c877523b043be" providerId="LiveId" clId="{0E485E20-8A87-47E9-84E9-D008A4B160F1}" dt="2022-12-08T00:02:08.291" v="8664" actId="478"/>
          <ac:picMkLst>
            <pc:docMk/>
            <pc:sldMk cId="63318521" sldId="706"/>
            <ac:picMk id="4" creationId="{D96BD966-72EC-2D92-1726-3573D0BFE6F2}"/>
          </ac:picMkLst>
        </pc:picChg>
      </pc:sldChg>
      <pc:sldChg chg="addSp delSp modSp add del mod">
        <pc:chgData name="SHINJI KANDA" userId="fa1c877523b043be" providerId="LiveId" clId="{0E485E20-8A87-47E9-84E9-D008A4B160F1}" dt="2022-11-26T00:56:06.318" v="3146" actId="2696"/>
        <pc:sldMkLst>
          <pc:docMk/>
          <pc:sldMk cId="1017147029" sldId="707"/>
        </pc:sldMkLst>
        <pc:spChg chg="mod">
          <ac:chgData name="SHINJI KANDA" userId="fa1c877523b043be" providerId="LiveId" clId="{0E485E20-8A87-47E9-84E9-D008A4B160F1}" dt="2022-11-26T00:52:35.271" v="3042" actId="20577"/>
          <ac:spMkLst>
            <pc:docMk/>
            <pc:sldMk cId="1017147029" sldId="707"/>
            <ac:spMk id="2" creationId="{9526D78B-C548-2115-AEFF-349D8833E2B6}"/>
          </ac:spMkLst>
        </pc:spChg>
        <pc:picChg chg="del">
          <ac:chgData name="SHINJI KANDA" userId="fa1c877523b043be" providerId="LiveId" clId="{0E485E20-8A87-47E9-84E9-D008A4B160F1}" dt="2022-11-26T00:45:03.203" v="2984" actId="478"/>
          <ac:picMkLst>
            <pc:docMk/>
            <pc:sldMk cId="1017147029" sldId="707"/>
            <ac:picMk id="4" creationId="{D96BD966-72EC-2D92-1726-3573D0BFE6F2}"/>
          </ac:picMkLst>
        </pc:picChg>
        <pc:picChg chg="del">
          <ac:chgData name="SHINJI KANDA" userId="fa1c877523b043be" providerId="LiveId" clId="{0E485E20-8A87-47E9-84E9-D008A4B160F1}" dt="2022-11-26T00:45:41.579" v="2990" actId="478"/>
          <ac:picMkLst>
            <pc:docMk/>
            <pc:sldMk cId="1017147029" sldId="707"/>
            <ac:picMk id="5" creationId="{CED8E3E2-087D-69BF-4C39-32FCC53E97CC}"/>
          </ac:picMkLst>
        </pc:picChg>
        <pc:picChg chg="add del mod">
          <ac:chgData name="SHINJI KANDA" userId="fa1c877523b043be" providerId="LiveId" clId="{0E485E20-8A87-47E9-84E9-D008A4B160F1}" dt="2022-11-26T00:47:16.735" v="2996" actId="478"/>
          <ac:picMkLst>
            <pc:docMk/>
            <pc:sldMk cId="1017147029" sldId="707"/>
            <ac:picMk id="6" creationId="{82BA92A5-2A06-8149-0DF8-EDC52144C56E}"/>
          </ac:picMkLst>
        </pc:picChg>
        <pc:picChg chg="add mod">
          <ac:chgData name="SHINJI KANDA" userId="fa1c877523b043be" providerId="LiveId" clId="{0E485E20-8A87-47E9-84E9-D008A4B160F1}" dt="2022-11-26T00:47:06.792" v="2995" actId="1076"/>
          <ac:picMkLst>
            <pc:docMk/>
            <pc:sldMk cId="1017147029" sldId="707"/>
            <ac:picMk id="8" creationId="{0603D83E-0268-F7E7-0526-F9E62584AA88}"/>
          </ac:picMkLst>
        </pc:picChg>
        <pc:picChg chg="add mod">
          <ac:chgData name="SHINJI KANDA" userId="fa1c877523b043be" providerId="LiveId" clId="{0E485E20-8A87-47E9-84E9-D008A4B160F1}" dt="2022-11-26T00:47:51.537" v="3001" actId="1076"/>
          <ac:picMkLst>
            <pc:docMk/>
            <pc:sldMk cId="1017147029" sldId="707"/>
            <ac:picMk id="10" creationId="{CF0F1A80-F2C6-B848-02CD-1ED16A6EBDC6}"/>
          </ac:picMkLst>
        </pc:picChg>
      </pc:sldChg>
      <pc:sldChg chg="addSp delSp modSp add mod">
        <pc:chgData name="SHINJI KANDA" userId="fa1c877523b043be" providerId="LiveId" clId="{0E485E20-8A87-47E9-84E9-D008A4B160F1}" dt="2022-12-08T00:00:57.753" v="8645" actId="1076"/>
        <pc:sldMkLst>
          <pc:docMk/>
          <pc:sldMk cId="767194597" sldId="708"/>
        </pc:sldMkLst>
        <pc:picChg chg="add mod">
          <ac:chgData name="SHINJI KANDA" userId="fa1c877523b043be" providerId="LiveId" clId="{0E485E20-8A87-47E9-84E9-D008A4B160F1}" dt="2022-12-08T00:00:57.753" v="8645" actId="1076"/>
          <ac:picMkLst>
            <pc:docMk/>
            <pc:sldMk cId="767194597" sldId="708"/>
            <ac:picMk id="3" creationId="{447DA98E-3688-9E35-7E49-2C4248E9DA6E}"/>
          </ac:picMkLst>
        </pc:picChg>
        <pc:picChg chg="del">
          <ac:chgData name="SHINJI KANDA" userId="fa1c877523b043be" providerId="LiveId" clId="{0E485E20-8A87-47E9-84E9-D008A4B160F1}" dt="2022-12-08T00:00:54.299" v="8643" actId="478"/>
          <ac:picMkLst>
            <pc:docMk/>
            <pc:sldMk cId="767194597" sldId="708"/>
            <ac:picMk id="4" creationId="{F241B3BD-6219-58F6-0F6D-C7CD322AD231}"/>
          </ac:picMkLst>
        </pc:picChg>
      </pc:sldChg>
      <pc:sldChg chg="addSp delSp modSp add mod">
        <pc:chgData name="SHINJI KANDA" userId="fa1c877523b043be" providerId="LiveId" clId="{0E485E20-8A87-47E9-84E9-D008A4B160F1}" dt="2022-12-08T00:01:02.195" v="8647"/>
        <pc:sldMkLst>
          <pc:docMk/>
          <pc:sldMk cId="4066364748" sldId="709"/>
        </pc:sldMkLst>
        <pc:picChg chg="add del mod">
          <ac:chgData name="SHINJI KANDA" userId="fa1c877523b043be" providerId="LiveId" clId="{0E485E20-8A87-47E9-84E9-D008A4B160F1}" dt="2022-12-08T00:01:01.570" v="8646" actId="478"/>
          <ac:picMkLst>
            <pc:docMk/>
            <pc:sldMk cId="4066364748" sldId="709"/>
            <ac:picMk id="3" creationId="{418CD352-7ED7-AC2A-4EF5-78B7D0766C1D}"/>
          </ac:picMkLst>
        </pc:picChg>
        <pc:picChg chg="del">
          <ac:chgData name="SHINJI KANDA" userId="fa1c877523b043be" providerId="LiveId" clId="{0E485E20-8A87-47E9-84E9-D008A4B160F1}" dt="2022-12-08T00:00:47.629" v="8641" actId="478"/>
          <ac:picMkLst>
            <pc:docMk/>
            <pc:sldMk cId="4066364748" sldId="709"/>
            <ac:picMk id="4" creationId="{F241B3BD-6219-58F6-0F6D-C7CD322AD231}"/>
          </ac:picMkLst>
        </pc:picChg>
        <pc:picChg chg="add mod">
          <ac:chgData name="SHINJI KANDA" userId="fa1c877523b043be" providerId="LiveId" clId="{0E485E20-8A87-47E9-84E9-D008A4B160F1}" dt="2022-12-08T00:01:02.195" v="8647"/>
          <ac:picMkLst>
            <pc:docMk/>
            <pc:sldMk cId="4066364748" sldId="709"/>
            <ac:picMk id="6" creationId="{34B61D27-E961-2CE7-129C-1FE127E0F036}"/>
          </ac:picMkLst>
        </pc:picChg>
      </pc:sldChg>
      <pc:sldChg chg="modSp add del mod">
        <pc:chgData name="SHINJI KANDA" userId="fa1c877523b043be" providerId="LiveId" clId="{0E485E20-8A87-47E9-84E9-D008A4B160F1}" dt="2022-11-26T00:54:38.918" v="3107" actId="2696"/>
        <pc:sldMkLst>
          <pc:docMk/>
          <pc:sldMk cId="813434001" sldId="710"/>
        </pc:sldMkLst>
        <pc:spChg chg="mod">
          <ac:chgData name="SHINJI KANDA" userId="fa1c877523b043be" providerId="LiveId" clId="{0E485E20-8A87-47E9-84E9-D008A4B160F1}" dt="2022-11-26T00:53:15.030" v="3090" actId="20577"/>
          <ac:spMkLst>
            <pc:docMk/>
            <pc:sldMk cId="813434001" sldId="710"/>
            <ac:spMk id="2" creationId="{9526D78B-C548-2115-AEFF-349D8833E2B6}"/>
          </ac:spMkLst>
        </pc:spChg>
      </pc:sldChg>
      <pc:sldChg chg="addSp delSp modSp add mod">
        <pc:chgData name="SHINJI KANDA" userId="fa1c877523b043be" providerId="LiveId" clId="{0E485E20-8A87-47E9-84E9-D008A4B160F1}" dt="2022-12-08T00:02:31.747" v="8671" actId="1076"/>
        <pc:sldMkLst>
          <pc:docMk/>
          <pc:sldMk cId="1248846272" sldId="711"/>
        </pc:sldMkLst>
        <pc:spChg chg="mod">
          <ac:chgData name="SHINJI KANDA" userId="fa1c877523b043be" providerId="LiveId" clId="{0E485E20-8A87-47E9-84E9-D008A4B160F1}" dt="2022-11-26T00:56:01.728" v="3145" actId="27636"/>
          <ac:spMkLst>
            <pc:docMk/>
            <pc:sldMk cId="1248846272" sldId="711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2:31.747" v="8671" actId="1076"/>
          <ac:picMkLst>
            <pc:docMk/>
            <pc:sldMk cId="1248846272" sldId="711"/>
            <ac:picMk id="4" creationId="{5FD3A8DF-4284-DE6D-88EC-5C064E9F44D7}"/>
          </ac:picMkLst>
        </pc:picChg>
        <pc:picChg chg="del">
          <ac:chgData name="SHINJI KANDA" userId="fa1c877523b043be" providerId="LiveId" clId="{0E485E20-8A87-47E9-84E9-D008A4B160F1}" dt="2022-12-08T00:02:13.026" v="8666" actId="478"/>
          <ac:picMkLst>
            <pc:docMk/>
            <pc:sldMk cId="1248846272" sldId="711"/>
            <ac:picMk id="10" creationId="{CF0F1A80-F2C6-B848-02CD-1ED16A6EBDC6}"/>
          </ac:picMkLst>
        </pc:picChg>
      </pc:sldChg>
      <pc:sldChg chg="addSp delSp modSp add mod">
        <pc:chgData name="SHINJI KANDA" userId="fa1c877523b043be" providerId="LiveId" clId="{0E485E20-8A87-47E9-84E9-D008A4B160F1}" dt="2022-12-08T00:30:56.312" v="8925" actId="207"/>
        <pc:sldMkLst>
          <pc:docMk/>
          <pc:sldMk cId="2559632973" sldId="712"/>
        </pc:sldMkLst>
        <pc:spChg chg="mod">
          <ac:chgData name="SHINJI KANDA" userId="fa1c877523b043be" providerId="LiveId" clId="{0E485E20-8A87-47E9-84E9-D008A4B160F1}" dt="2022-12-08T00:30:56.312" v="8925" actId="207"/>
          <ac:spMkLst>
            <pc:docMk/>
            <pc:sldMk cId="2559632973" sldId="712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2:40.463" v="8675"/>
          <ac:picMkLst>
            <pc:docMk/>
            <pc:sldMk cId="2559632973" sldId="712"/>
            <ac:picMk id="3" creationId="{D6743FF9-E97C-3974-EB2B-AD2BA5C38539}"/>
          </ac:picMkLst>
        </pc:picChg>
        <pc:picChg chg="add mod">
          <ac:chgData name="SHINJI KANDA" userId="fa1c877523b043be" providerId="LiveId" clId="{0E485E20-8A87-47E9-84E9-D008A4B160F1}" dt="2022-11-26T00:57:58.035" v="3153" actId="1076"/>
          <ac:picMkLst>
            <pc:docMk/>
            <pc:sldMk cId="2559632973" sldId="712"/>
            <ac:picMk id="4" creationId="{EC72D7A0-06B1-CF83-E0E0-0361453E1F0C}"/>
          </ac:picMkLst>
        </pc:picChg>
        <pc:picChg chg="del">
          <ac:chgData name="SHINJI KANDA" userId="fa1c877523b043be" providerId="LiveId" clId="{0E485E20-8A87-47E9-84E9-D008A4B160F1}" dt="2022-11-26T00:57:30.292" v="3147" actId="478"/>
          <ac:picMkLst>
            <pc:docMk/>
            <pc:sldMk cId="2559632973" sldId="712"/>
            <ac:picMk id="8" creationId="{0603D83E-0268-F7E7-0526-F9E62584AA88}"/>
          </ac:picMkLst>
        </pc:picChg>
        <pc:picChg chg="del">
          <ac:chgData name="SHINJI KANDA" userId="fa1c877523b043be" providerId="LiveId" clId="{0E485E20-8A87-47E9-84E9-D008A4B160F1}" dt="2022-12-08T00:02:39.901" v="8674" actId="478"/>
          <ac:picMkLst>
            <pc:docMk/>
            <pc:sldMk cId="2559632973" sldId="712"/>
            <ac:picMk id="10" creationId="{CF0F1A80-F2C6-B848-02CD-1ED16A6EBDC6}"/>
          </ac:picMkLst>
        </pc:picChg>
      </pc:sldChg>
      <pc:sldChg chg="addSp delSp modSp add mod">
        <pc:chgData name="SHINJI KANDA" userId="fa1c877523b043be" providerId="LiveId" clId="{0E485E20-8A87-47E9-84E9-D008A4B160F1}" dt="2022-12-08T00:30:48.162" v="8924" actId="207"/>
        <pc:sldMkLst>
          <pc:docMk/>
          <pc:sldMk cId="1714139022" sldId="713"/>
        </pc:sldMkLst>
        <pc:spChg chg="mod">
          <ac:chgData name="SHINJI KANDA" userId="fa1c877523b043be" providerId="LiveId" clId="{0E485E20-8A87-47E9-84E9-D008A4B160F1}" dt="2022-12-08T00:30:48.162" v="8924" actId="207"/>
          <ac:spMkLst>
            <pc:docMk/>
            <pc:sldMk cId="1714139022" sldId="713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2:36.650" v="8673"/>
          <ac:picMkLst>
            <pc:docMk/>
            <pc:sldMk cId="1714139022" sldId="713"/>
            <ac:picMk id="3" creationId="{02EE9C98-37EF-EEEC-B2E5-FCE468EA80A8}"/>
          </ac:picMkLst>
        </pc:picChg>
        <pc:picChg chg="del">
          <ac:chgData name="SHINJI KANDA" userId="fa1c877523b043be" providerId="LiveId" clId="{0E485E20-8A87-47E9-84E9-D008A4B160F1}" dt="2022-12-08T00:02:35.994" v="8672" actId="478"/>
          <ac:picMkLst>
            <pc:docMk/>
            <pc:sldMk cId="1714139022" sldId="713"/>
            <ac:picMk id="10" creationId="{CF0F1A80-F2C6-B848-02CD-1ED16A6EBDC6}"/>
          </ac:picMkLst>
        </pc:picChg>
      </pc:sldChg>
      <pc:sldChg chg="addSp modSp add mod">
        <pc:chgData name="SHINJI KANDA" userId="fa1c877523b043be" providerId="LiveId" clId="{0E485E20-8A87-47E9-84E9-D008A4B160F1}" dt="2022-11-26T01:04:31.470" v="3160" actId="962"/>
        <pc:sldMkLst>
          <pc:docMk/>
          <pc:sldMk cId="2990061772" sldId="714"/>
        </pc:sldMkLst>
        <pc:spChg chg="mod">
          <ac:chgData name="SHINJI KANDA" userId="fa1c877523b043be" providerId="LiveId" clId="{0E485E20-8A87-47E9-84E9-D008A4B160F1}" dt="2022-11-26T01:04:10.237" v="3156" actId="207"/>
          <ac:spMkLst>
            <pc:docMk/>
            <pc:sldMk cId="2990061772" sldId="714"/>
            <ac:spMk id="2" creationId="{C4595AAE-9CA8-3F30-8106-608BF7FD83F8}"/>
          </ac:spMkLst>
        </pc:spChg>
        <pc:spChg chg="mod">
          <ac:chgData name="SHINJI KANDA" userId="fa1c877523b043be" providerId="LiveId" clId="{0E485E20-8A87-47E9-84E9-D008A4B160F1}" dt="2022-11-26T01:04:13.931" v="3157" actId="207"/>
          <ac:spMkLst>
            <pc:docMk/>
            <pc:sldMk cId="2990061772" sldId="714"/>
            <ac:spMk id="3" creationId="{3AD25BD4-0176-76FB-95A6-BCD75C39275B}"/>
          </ac:spMkLst>
        </pc:spChg>
        <pc:picChg chg="add mod">
          <ac:chgData name="SHINJI KANDA" userId="fa1c877523b043be" providerId="LiveId" clId="{0E485E20-8A87-47E9-84E9-D008A4B160F1}" dt="2022-11-26T01:04:31.470" v="3160" actId="962"/>
          <ac:picMkLst>
            <pc:docMk/>
            <pc:sldMk cId="2990061772" sldId="714"/>
            <ac:picMk id="6" creationId="{06C7BC22-0FBC-86DC-6046-6A64014F9A94}"/>
          </ac:picMkLst>
        </pc:picChg>
      </pc:sldChg>
      <pc:sldChg chg="add">
        <pc:chgData name="SHINJI KANDA" userId="fa1c877523b043be" providerId="LiveId" clId="{0E485E20-8A87-47E9-84E9-D008A4B160F1}" dt="2022-11-26T01:04:01.465" v="3155" actId="2890"/>
        <pc:sldMkLst>
          <pc:docMk/>
          <pc:sldMk cId="3192655241" sldId="715"/>
        </pc:sldMkLst>
      </pc:sldChg>
      <pc:sldChg chg="addSp delSp modSp add del mod ord">
        <pc:chgData name="SHINJI KANDA" userId="fa1c877523b043be" providerId="LiveId" clId="{0E485E20-8A87-47E9-84E9-D008A4B160F1}" dt="2022-11-26T01:10:53.555" v="3302" actId="2696"/>
        <pc:sldMkLst>
          <pc:docMk/>
          <pc:sldMk cId="1659931114" sldId="716"/>
        </pc:sldMkLst>
        <pc:spChg chg="mod">
          <ac:chgData name="SHINJI KANDA" userId="fa1c877523b043be" providerId="LiveId" clId="{0E485E20-8A87-47E9-84E9-D008A4B160F1}" dt="2022-11-26T01:06:41.704" v="3216" actId="207"/>
          <ac:spMkLst>
            <pc:docMk/>
            <pc:sldMk cId="1659931114" sldId="716"/>
            <ac:spMk id="2" creationId="{9526D78B-C548-2115-AEFF-349D8833E2B6}"/>
          </ac:spMkLst>
        </pc:spChg>
        <pc:picChg chg="del">
          <ac:chgData name="SHINJI KANDA" userId="fa1c877523b043be" providerId="LiveId" clId="{0E485E20-8A87-47E9-84E9-D008A4B160F1}" dt="2022-11-26T01:05:41.067" v="3170" actId="478"/>
          <ac:picMkLst>
            <pc:docMk/>
            <pc:sldMk cId="1659931114" sldId="716"/>
            <ac:picMk id="4" creationId="{EC72D7A0-06B1-CF83-E0E0-0361453E1F0C}"/>
          </ac:picMkLst>
        </pc:picChg>
        <pc:picChg chg="add mod">
          <ac:chgData name="SHINJI KANDA" userId="fa1c877523b043be" providerId="LiveId" clId="{0E485E20-8A87-47E9-84E9-D008A4B160F1}" dt="2022-11-26T01:05:39.559" v="3169" actId="1076"/>
          <ac:picMkLst>
            <pc:docMk/>
            <pc:sldMk cId="1659931114" sldId="716"/>
            <ac:picMk id="5" creationId="{C2C4A862-1BF5-FA11-85A5-A93EB7A10189}"/>
          </ac:picMkLst>
        </pc:picChg>
        <pc:picChg chg="add mod">
          <ac:chgData name="SHINJI KANDA" userId="fa1c877523b043be" providerId="LiveId" clId="{0E485E20-8A87-47E9-84E9-D008A4B160F1}" dt="2022-11-26T01:06:02.354" v="3175" actId="1076"/>
          <ac:picMkLst>
            <pc:docMk/>
            <pc:sldMk cId="1659931114" sldId="716"/>
            <ac:picMk id="7" creationId="{62326647-2AD8-7EF1-934C-3E33345E4679}"/>
          </ac:picMkLst>
        </pc:picChg>
        <pc:picChg chg="del">
          <ac:chgData name="SHINJI KANDA" userId="fa1c877523b043be" providerId="LiveId" clId="{0E485E20-8A87-47E9-84E9-D008A4B160F1}" dt="2022-11-26T01:05:18.524" v="3164" actId="478"/>
          <ac:picMkLst>
            <pc:docMk/>
            <pc:sldMk cId="1659931114" sldId="716"/>
            <ac:picMk id="10" creationId="{CF0F1A80-F2C6-B848-02CD-1ED16A6EBDC6}"/>
          </ac:picMkLst>
        </pc:picChg>
      </pc:sldChg>
      <pc:sldChg chg="modSp add del mod">
        <pc:chgData name="SHINJI KANDA" userId="fa1c877523b043be" providerId="LiveId" clId="{0E485E20-8A87-47E9-84E9-D008A4B160F1}" dt="2022-11-26T01:11:04.208" v="3305" actId="2696"/>
        <pc:sldMkLst>
          <pc:docMk/>
          <pc:sldMk cId="4257971003" sldId="717"/>
        </pc:sldMkLst>
        <pc:spChg chg="mod">
          <ac:chgData name="SHINJI KANDA" userId="fa1c877523b043be" providerId="LiveId" clId="{0E485E20-8A87-47E9-84E9-D008A4B160F1}" dt="2022-11-26T01:07:00.365" v="3223" actId="207"/>
          <ac:spMkLst>
            <pc:docMk/>
            <pc:sldMk cId="4257971003" sldId="717"/>
            <ac:spMk id="2" creationId="{9526D78B-C548-2115-AEFF-349D8833E2B6}"/>
          </ac:spMkLst>
        </pc:spChg>
      </pc:sldChg>
      <pc:sldChg chg="addSp delSp modSp add mod">
        <pc:chgData name="SHINJI KANDA" userId="fa1c877523b043be" providerId="LiveId" clId="{0E485E20-8A87-47E9-84E9-D008A4B160F1}" dt="2022-12-08T00:03:18.545" v="8681" actId="1076"/>
        <pc:sldMkLst>
          <pc:docMk/>
          <pc:sldMk cId="2876080103" sldId="718"/>
        </pc:sldMkLst>
        <pc:spChg chg="mod">
          <ac:chgData name="SHINJI KANDA" userId="fa1c877523b043be" providerId="LiveId" clId="{0E485E20-8A87-47E9-84E9-D008A4B160F1}" dt="2022-11-26T01:10:40.065" v="3299" actId="207"/>
          <ac:spMkLst>
            <pc:docMk/>
            <pc:sldMk cId="2876080103" sldId="718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3:18.545" v="8681" actId="1076"/>
          <ac:picMkLst>
            <pc:docMk/>
            <pc:sldMk cId="2876080103" sldId="718"/>
            <ac:picMk id="4" creationId="{5BBB6AF8-0A73-B726-7D4A-4F37508C12FF}"/>
          </ac:picMkLst>
        </pc:picChg>
        <pc:picChg chg="del">
          <ac:chgData name="SHINJI KANDA" userId="fa1c877523b043be" providerId="LiveId" clId="{0E485E20-8A87-47E9-84E9-D008A4B160F1}" dt="2022-12-08T00:02:55.599" v="8676" actId="478"/>
          <ac:picMkLst>
            <pc:docMk/>
            <pc:sldMk cId="2876080103" sldId="718"/>
            <ac:picMk id="5" creationId="{C2C4A862-1BF5-FA11-85A5-A93EB7A10189}"/>
          </ac:picMkLst>
        </pc:picChg>
      </pc:sldChg>
      <pc:sldChg chg="addSp delSp modSp add mod">
        <pc:chgData name="SHINJI KANDA" userId="fa1c877523b043be" providerId="LiveId" clId="{0E485E20-8A87-47E9-84E9-D008A4B160F1}" dt="2022-12-08T00:03:29.366" v="8685"/>
        <pc:sldMkLst>
          <pc:docMk/>
          <pc:sldMk cId="1055123589" sldId="719"/>
        </pc:sldMkLst>
        <pc:picChg chg="add mod">
          <ac:chgData name="SHINJI KANDA" userId="fa1c877523b043be" providerId="LiveId" clId="{0E485E20-8A87-47E9-84E9-D008A4B160F1}" dt="2022-12-08T00:03:29.366" v="8685"/>
          <ac:picMkLst>
            <pc:docMk/>
            <pc:sldMk cId="1055123589" sldId="719"/>
            <ac:picMk id="3" creationId="{504139B5-E0D8-A055-6F64-CAF49EAE8F54}"/>
          </ac:picMkLst>
        </pc:picChg>
        <pc:picChg chg="del">
          <ac:chgData name="SHINJI KANDA" userId="fa1c877523b043be" providerId="LiveId" clId="{0E485E20-8A87-47E9-84E9-D008A4B160F1}" dt="2022-12-08T00:03:28.788" v="8684" actId="478"/>
          <ac:picMkLst>
            <pc:docMk/>
            <pc:sldMk cId="1055123589" sldId="719"/>
            <ac:picMk id="5" creationId="{C2C4A862-1BF5-FA11-85A5-A93EB7A10189}"/>
          </ac:picMkLst>
        </pc:picChg>
      </pc:sldChg>
      <pc:sldChg chg="addSp delSp modSp add mod">
        <pc:chgData name="SHINJI KANDA" userId="fa1c877523b043be" providerId="LiveId" clId="{0E485E20-8A87-47E9-84E9-D008A4B160F1}" dt="2022-12-08T00:03:23.850" v="8683"/>
        <pc:sldMkLst>
          <pc:docMk/>
          <pc:sldMk cId="2793245811" sldId="720"/>
        </pc:sldMkLst>
        <pc:picChg chg="add mod">
          <ac:chgData name="SHINJI KANDA" userId="fa1c877523b043be" providerId="LiveId" clId="{0E485E20-8A87-47E9-84E9-D008A4B160F1}" dt="2022-12-08T00:03:23.850" v="8683"/>
          <ac:picMkLst>
            <pc:docMk/>
            <pc:sldMk cId="2793245811" sldId="720"/>
            <ac:picMk id="3" creationId="{3DF0842D-F442-32E1-C8B4-D1A988BFB0B8}"/>
          </ac:picMkLst>
        </pc:picChg>
        <pc:picChg chg="del">
          <ac:chgData name="SHINJI KANDA" userId="fa1c877523b043be" providerId="LiveId" clId="{0E485E20-8A87-47E9-84E9-D008A4B160F1}" dt="2022-12-08T00:03:23.395" v="8682" actId="478"/>
          <ac:picMkLst>
            <pc:docMk/>
            <pc:sldMk cId="2793245811" sldId="720"/>
            <ac:picMk id="5" creationId="{C2C4A862-1BF5-FA11-85A5-A93EB7A10189}"/>
          </ac:picMkLst>
        </pc:picChg>
      </pc:sldChg>
      <pc:sldChg chg="add del">
        <pc:chgData name="SHINJI KANDA" userId="fa1c877523b043be" providerId="LiveId" clId="{0E485E20-8A87-47E9-84E9-D008A4B160F1}" dt="2022-11-26T01:10:49.301" v="3301" actId="2696"/>
        <pc:sldMkLst>
          <pc:docMk/>
          <pc:sldMk cId="196477681" sldId="721"/>
        </pc:sldMkLst>
      </pc:sldChg>
      <pc:sldChg chg="add del">
        <pc:chgData name="SHINJI KANDA" userId="fa1c877523b043be" providerId="LiveId" clId="{0E485E20-8A87-47E9-84E9-D008A4B160F1}" dt="2022-11-26T01:11:01.775" v="3304" actId="2696"/>
        <pc:sldMkLst>
          <pc:docMk/>
          <pc:sldMk cId="2704204641" sldId="721"/>
        </pc:sldMkLst>
      </pc:sldChg>
      <pc:sldChg chg="addSp delSp modSp add mod">
        <pc:chgData name="SHINJI KANDA" userId="fa1c877523b043be" providerId="LiveId" clId="{0E485E20-8A87-47E9-84E9-D008A4B160F1}" dt="2022-12-08T00:05:53.224" v="8714" actId="1076"/>
        <pc:sldMkLst>
          <pc:docMk/>
          <pc:sldMk cId="3196031348" sldId="721"/>
        </pc:sldMkLst>
        <pc:spChg chg="mod">
          <ac:chgData name="SHINJI KANDA" userId="fa1c877523b043be" providerId="LiveId" clId="{0E485E20-8A87-47E9-84E9-D008A4B160F1}" dt="2022-11-26T01:12:54.742" v="3332" actId="207"/>
          <ac:spMkLst>
            <pc:docMk/>
            <pc:sldMk cId="3196031348" sldId="721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3:33.445" v="8687"/>
          <ac:picMkLst>
            <pc:docMk/>
            <pc:sldMk cId="3196031348" sldId="721"/>
            <ac:picMk id="3" creationId="{489A3682-1C6F-7EC6-5CF1-62C53BF8376C}"/>
          </ac:picMkLst>
        </pc:picChg>
        <pc:picChg chg="add mod">
          <ac:chgData name="SHINJI KANDA" userId="fa1c877523b043be" providerId="LiveId" clId="{0E485E20-8A87-47E9-84E9-D008A4B160F1}" dt="2022-12-08T00:05:53.224" v="8714" actId="1076"/>
          <ac:picMkLst>
            <pc:docMk/>
            <pc:sldMk cId="3196031348" sldId="721"/>
            <ac:picMk id="4" creationId="{3CE8902E-EF25-CC52-2D03-08FACD0E8F4F}"/>
          </ac:picMkLst>
        </pc:picChg>
        <pc:picChg chg="del">
          <ac:chgData name="SHINJI KANDA" userId="fa1c877523b043be" providerId="LiveId" clId="{0E485E20-8A87-47E9-84E9-D008A4B160F1}" dt="2022-12-08T00:03:32.898" v="8686" actId="478"/>
          <ac:picMkLst>
            <pc:docMk/>
            <pc:sldMk cId="3196031348" sldId="721"/>
            <ac:picMk id="5" creationId="{C2C4A862-1BF5-FA11-85A5-A93EB7A10189}"/>
          </ac:picMkLst>
        </pc:picChg>
      </pc:sldChg>
      <pc:sldChg chg="addSp delSp modSp add mod">
        <pc:chgData name="SHINJI KANDA" userId="fa1c877523b043be" providerId="LiveId" clId="{0E485E20-8A87-47E9-84E9-D008A4B160F1}" dt="2022-12-08T00:07:10.654" v="8749" actId="20577"/>
        <pc:sldMkLst>
          <pc:docMk/>
          <pc:sldMk cId="2455288612" sldId="722"/>
        </pc:sldMkLst>
        <pc:spChg chg="mod">
          <ac:chgData name="SHINJI KANDA" userId="fa1c877523b043be" providerId="LiveId" clId="{0E485E20-8A87-47E9-84E9-D008A4B160F1}" dt="2022-12-08T00:07:10.654" v="8749" actId="20577"/>
          <ac:spMkLst>
            <pc:docMk/>
            <pc:sldMk cId="2455288612" sldId="722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3:37.523" v="8689"/>
          <ac:picMkLst>
            <pc:docMk/>
            <pc:sldMk cId="2455288612" sldId="722"/>
            <ac:picMk id="3" creationId="{A9C768ED-76F5-B822-D533-064FC283540A}"/>
          </ac:picMkLst>
        </pc:picChg>
        <pc:picChg chg="add mod">
          <ac:chgData name="SHINJI KANDA" userId="fa1c877523b043be" providerId="LiveId" clId="{0E485E20-8A87-47E9-84E9-D008A4B160F1}" dt="2022-11-26T01:23:30.591" v="3632" actId="1076"/>
          <ac:picMkLst>
            <pc:docMk/>
            <pc:sldMk cId="2455288612" sldId="722"/>
            <ac:picMk id="4" creationId="{7246CBA6-3CED-77B9-181B-EFDBC10725E1}"/>
          </ac:picMkLst>
        </pc:picChg>
        <pc:picChg chg="del">
          <ac:chgData name="SHINJI KANDA" userId="fa1c877523b043be" providerId="LiveId" clId="{0E485E20-8A87-47E9-84E9-D008A4B160F1}" dt="2022-12-08T00:03:37.008" v="8688" actId="478"/>
          <ac:picMkLst>
            <pc:docMk/>
            <pc:sldMk cId="2455288612" sldId="722"/>
            <ac:picMk id="5" creationId="{C2C4A862-1BF5-FA11-85A5-A93EB7A10189}"/>
          </ac:picMkLst>
        </pc:picChg>
        <pc:picChg chg="add del mod">
          <ac:chgData name="SHINJI KANDA" userId="fa1c877523b043be" providerId="LiveId" clId="{0E485E20-8A87-47E9-84E9-D008A4B160F1}" dt="2022-12-08T00:05:59.709" v="8716" actId="478"/>
          <ac:picMkLst>
            <pc:docMk/>
            <pc:sldMk cId="2455288612" sldId="722"/>
            <ac:picMk id="6" creationId="{3B98FE40-32BC-F769-FED4-1436285A4A89}"/>
          </ac:picMkLst>
        </pc:picChg>
        <pc:picChg chg="del">
          <ac:chgData name="SHINJI KANDA" userId="fa1c877523b043be" providerId="LiveId" clId="{0E485E20-8A87-47E9-84E9-D008A4B160F1}" dt="2022-11-26T01:23:08.667" v="3627" actId="478"/>
          <ac:picMkLst>
            <pc:docMk/>
            <pc:sldMk cId="2455288612" sldId="722"/>
            <ac:picMk id="7" creationId="{62326647-2AD8-7EF1-934C-3E33345E4679}"/>
          </ac:picMkLst>
        </pc:picChg>
      </pc:sldChg>
      <pc:sldChg chg="addSp modSp add ord">
        <pc:chgData name="SHINJI KANDA" userId="fa1c877523b043be" providerId="LiveId" clId="{0E485E20-8A87-47E9-84E9-D008A4B160F1}" dt="2022-12-08T00:04:13.675" v="8694"/>
        <pc:sldMkLst>
          <pc:docMk/>
          <pc:sldMk cId="2682325559" sldId="723"/>
        </pc:sldMkLst>
        <pc:picChg chg="add mod">
          <ac:chgData name="SHINJI KANDA" userId="fa1c877523b043be" providerId="LiveId" clId="{0E485E20-8A87-47E9-84E9-D008A4B160F1}" dt="2022-12-08T00:04:13.675" v="8694"/>
          <ac:picMkLst>
            <pc:docMk/>
            <pc:sldMk cId="2682325559" sldId="723"/>
            <ac:picMk id="2" creationId="{CFF514DD-D6A8-5F14-5B27-EEF34B4401CF}"/>
          </ac:picMkLst>
        </pc:picChg>
      </pc:sldChg>
      <pc:sldChg chg="addSp delSp modSp add mod">
        <pc:chgData name="SHINJI KANDA" userId="fa1c877523b043be" providerId="LiveId" clId="{0E485E20-8A87-47E9-84E9-D008A4B160F1}" dt="2022-12-08T00:04:38.556" v="8700" actId="1076"/>
        <pc:sldMkLst>
          <pc:docMk/>
          <pc:sldMk cId="3098260777" sldId="724"/>
        </pc:sldMkLst>
        <pc:spChg chg="mod">
          <ac:chgData name="SHINJI KANDA" userId="fa1c877523b043be" providerId="LiveId" clId="{0E485E20-8A87-47E9-84E9-D008A4B160F1}" dt="2022-11-26T01:20:14.350" v="3547" actId="207"/>
          <ac:spMkLst>
            <pc:docMk/>
            <pc:sldMk cId="3098260777" sldId="724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1-26T01:18:56.353" v="3464" actId="1076"/>
          <ac:picMkLst>
            <pc:docMk/>
            <pc:sldMk cId="3098260777" sldId="724"/>
            <ac:picMk id="4" creationId="{60C78C14-D2FD-9617-A347-6BFD9EEE7944}"/>
          </ac:picMkLst>
        </pc:picChg>
        <pc:picChg chg="add mod">
          <ac:chgData name="SHINJI KANDA" userId="fa1c877523b043be" providerId="LiveId" clId="{0E485E20-8A87-47E9-84E9-D008A4B160F1}" dt="2022-12-08T00:04:38.556" v="8700" actId="1076"/>
          <ac:picMkLst>
            <pc:docMk/>
            <pc:sldMk cId="3098260777" sldId="724"/>
            <ac:picMk id="5" creationId="{B1F4EE30-A850-7A67-F1C8-5A1CCFFB9900}"/>
          </ac:picMkLst>
        </pc:picChg>
        <pc:picChg chg="del">
          <ac:chgData name="SHINJI KANDA" userId="fa1c877523b043be" providerId="LiveId" clId="{0E485E20-8A87-47E9-84E9-D008A4B160F1}" dt="2022-11-26T01:18:58.154" v="3465" actId="478"/>
          <ac:picMkLst>
            <pc:docMk/>
            <pc:sldMk cId="3098260777" sldId="724"/>
            <ac:picMk id="5" creationId="{C2C4A862-1BF5-FA11-85A5-A93EB7A10189}"/>
          </ac:picMkLst>
        </pc:picChg>
        <pc:picChg chg="del">
          <ac:chgData name="SHINJI KANDA" userId="fa1c877523b043be" providerId="LiveId" clId="{0E485E20-8A87-47E9-84E9-D008A4B160F1}" dt="2022-11-26T01:18:43.375" v="3459" actId="478"/>
          <ac:picMkLst>
            <pc:docMk/>
            <pc:sldMk cId="3098260777" sldId="724"/>
            <ac:picMk id="7" creationId="{62326647-2AD8-7EF1-934C-3E33345E4679}"/>
          </ac:picMkLst>
        </pc:picChg>
        <pc:picChg chg="add del mod">
          <ac:chgData name="SHINJI KANDA" userId="fa1c877523b043be" providerId="LiveId" clId="{0E485E20-8A87-47E9-84E9-D008A4B160F1}" dt="2022-12-08T00:04:22.410" v="8695" actId="478"/>
          <ac:picMkLst>
            <pc:docMk/>
            <pc:sldMk cId="3098260777" sldId="724"/>
            <ac:picMk id="8" creationId="{3E2B64ED-BE8B-9A52-51B8-AD4C21D66CD0}"/>
          </ac:picMkLst>
        </pc:picChg>
      </pc:sldChg>
      <pc:sldChg chg="addSp delSp modSp add mod">
        <pc:chgData name="SHINJI KANDA" userId="fa1c877523b043be" providerId="LiveId" clId="{0E485E20-8A87-47E9-84E9-D008A4B160F1}" dt="2022-12-08T00:04:43.112" v="8702"/>
        <pc:sldMkLst>
          <pc:docMk/>
          <pc:sldMk cId="2885847899" sldId="725"/>
        </pc:sldMkLst>
        <pc:spChg chg="mod">
          <ac:chgData name="SHINJI KANDA" userId="fa1c877523b043be" providerId="LiveId" clId="{0E485E20-8A87-47E9-84E9-D008A4B160F1}" dt="2022-11-26T01:20:25.893" v="3549" actId="207"/>
          <ac:spMkLst>
            <pc:docMk/>
            <pc:sldMk cId="2885847899" sldId="725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4:43.112" v="8702"/>
          <ac:picMkLst>
            <pc:docMk/>
            <pc:sldMk cId="2885847899" sldId="725"/>
            <ac:picMk id="3" creationId="{B3127174-D7FD-C52C-7E9E-E0297DF2974D}"/>
          </ac:picMkLst>
        </pc:picChg>
        <pc:picChg chg="del">
          <ac:chgData name="SHINJI KANDA" userId="fa1c877523b043be" providerId="LiveId" clId="{0E485E20-8A87-47E9-84E9-D008A4B160F1}" dt="2022-12-08T00:04:42.673" v="8701" actId="478"/>
          <ac:picMkLst>
            <pc:docMk/>
            <pc:sldMk cId="2885847899" sldId="725"/>
            <ac:picMk id="8" creationId="{3E2B64ED-BE8B-9A52-51B8-AD4C21D66CD0}"/>
          </ac:picMkLst>
        </pc:picChg>
      </pc:sldChg>
      <pc:sldChg chg="addSp delSp modSp add mod">
        <pc:chgData name="SHINJI KANDA" userId="fa1c877523b043be" providerId="LiveId" clId="{0E485E20-8A87-47E9-84E9-D008A4B160F1}" dt="2022-12-08T00:04:47.425" v="8704"/>
        <pc:sldMkLst>
          <pc:docMk/>
          <pc:sldMk cId="3563139984" sldId="726"/>
        </pc:sldMkLst>
        <pc:picChg chg="add mod">
          <ac:chgData name="SHINJI KANDA" userId="fa1c877523b043be" providerId="LiveId" clId="{0E485E20-8A87-47E9-84E9-D008A4B160F1}" dt="2022-12-08T00:04:47.425" v="8704"/>
          <ac:picMkLst>
            <pc:docMk/>
            <pc:sldMk cId="3563139984" sldId="726"/>
            <ac:picMk id="3" creationId="{D719C0AD-6B5B-11D0-F911-0E07E1635948}"/>
          </ac:picMkLst>
        </pc:picChg>
        <pc:picChg chg="del">
          <ac:chgData name="SHINJI KANDA" userId="fa1c877523b043be" providerId="LiveId" clId="{0E485E20-8A87-47E9-84E9-D008A4B160F1}" dt="2022-12-08T00:04:46.862" v="8703" actId="478"/>
          <ac:picMkLst>
            <pc:docMk/>
            <pc:sldMk cId="3563139984" sldId="726"/>
            <ac:picMk id="8" creationId="{3E2B64ED-BE8B-9A52-51B8-AD4C21D66CD0}"/>
          </ac:picMkLst>
        </pc:picChg>
      </pc:sldChg>
      <pc:sldChg chg="addSp delSp modSp add mod">
        <pc:chgData name="SHINJI KANDA" userId="fa1c877523b043be" providerId="LiveId" clId="{0E485E20-8A87-47E9-84E9-D008A4B160F1}" dt="2022-12-08T00:05:25.419" v="8710" actId="962"/>
        <pc:sldMkLst>
          <pc:docMk/>
          <pc:sldMk cId="1448461897" sldId="727"/>
        </pc:sldMkLst>
        <pc:spChg chg="mod">
          <ac:chgData name="SHINJI KANDA" userId="fa1c877523b043be" providerId="LiveId" clId="{0E485E20-8A87-47E9-84E9-D008A4B160F1}" dt="2022-11-26T01:20:49.512" v="3551" actId="207"/>
          <ac:spMkLst>
            <pc:docMk/>
            <pc:sldMk cId="1448461897" sldId="727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4:51.472" v="8706"/>
          <ac:picMkLst>
            <pc:docMk/>
            <pc:sldMk cId="1448461897" sldId="727"/>
            <ac:picMk id="3" creationId="{44E8268F-FB63-8E39-D587-904A4E325B9D}"/>
          </ac:picMkLst>
        </pc:picChg>
        <pc:picChg chg="add mod">
          <ac:chgData name="SHINJI KANDA" userId="fa1c877523b043be" providerId="LiveId" clId="{0E485E20-8A87-47E9-84E9-D008A4B160F1}" dt="2022-12-08T00:05:25.419" v="8710" actId="962"/>
          <ac:picMkLst>
            <pc:docMk/>
            <pc:sldMk cId="1448461897" sldId="727"/>
            <ac:picMk id="6" creationId="{48CA8EFB-C89F-CB06-60F2-40B90F7CF645}"/>
          </ac:picMkLst>
        </pc:picChg>
        <pc:picChg chg="del">
          <ac:chgData name="SHINJI KANDA" userId="fa1c877523b043be" providerId="LiveId" clId="{0E485E20-8A87-47E9-84E9-D008A4B160F1}" dt="2022-12-08T00:04:50.832" v="8705" actId="478"/>
          <ac:picMkLst>
            <pc:docMk/>
            <pc:sldMk cId="1448461897" sldId="727"/>
            <ac:picMk id="8" creationId="{3E2B64ED-BE8B-9A52-51B8-AD4C21D66CD0}"/>
          </ac:picMkLst>
        </pc:picChg>
      </pc:sldChg>
      <pc:sldChg chg="addSp delSp modSp add mod">
        <pc:chgData name="SHINJI KANDA" userId="fa1c877523b043be" providerId="LiveId" clId="{0E485E20-8A87-47E9-84E9-D008A4B160F1}" dt="2022-12-08T00:06:42.281" v="8732" actId="403"/>
        <pc:sldMkLst>
          <pc:docMk/>
          <pc:sldMk cId="3886431006" sldId="728"/>
        </pc:sldMkLst>
        <pc:spChg chg="mod">
          <ac:chgData name="SHINJI KANDA" userId="fa1c877523b043be" providerId="LiveId" clId="{0E485E20-8A87-47E9-84E9-D008A4B160F1}" dt="2022-12-08T00:06:42.281" v="8732" actId="403"/>
          <ac:spMkLst>
            <pc:docMk/>
            <pc:sldMk cId="3886431006" sldId="728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3:47.728" v="8693"/>
          <ac:picMkLst>
            <pc:docMk/>
            <pc:sldMk cId="3886431006" sldId="728"/>
            <ac:picMk id="3" creationId="{43E39B81-EF60-2B3B-2B81-D55483F080C0}"/>
          </ac:picMkLst>
        </pc:picChg>
        <pc:picChg chg="del">
          <ac:chgData name="SHINJI KANDA" userId="fa1c877523b043be" providerId="LiveId" clId="{0E485E20-8A87-47E9-84E9-D008A4B160F1}" dt="2022-12-08T00:03:47.165" v="8692" actId="478"/>
          <ac:picMkLst>
            <pc:docMk/>
            <pc:sldMk cId="3886431006" sldId="728"/>
            <ac:picMk id="5" creationId="{C2C4A862-1BF5-FA11-85A5-A93EB7A10189}"/>
          </ac:picMkLst>
        </pc:picChg>
      </pc:sldChg>
      <pc:sldChg chg="addSp delSp modSp add mod">
        <pc:chgData name="SHINJI KANDA" userId="fa1c877523b043be" providerId="LiveId" clId="{0E485E20-8A87-47E9-84E9-D008A4B160F1}" dt="2022-12-08T00:07:40.671" v="8750" actId="207"/>
        <pc:sldMkLst>
          <pc:docMk/>
          <pc:sldMk cId="2706688827" sldId="729"/>
        </pc:sldMkLst>
        <pc:spChg chg="mod">
          <ac:chgData name="SHINJI KANDA" userId="fa1c877523b043be" providerId="LiveId" clId="{0E485E20-8A87-47E9-84E9-D008A4B160F1}" dt="2022-12-08T00:07:40.671" v="8750" actId="207"/>
          <ac:spMkLst>
            <pc:docMk/>
            <pc:sldMk cId="2706688827" sldId="729"/>
            <ac:spMk id="2" creationId="{9526D78B-C548-2115-AEFF-349D8833E2B6}"/>
          </ac:spMkLst>
        </pc:spChg>
        <pc:picChg chg="add mod">
          <ac:chgData name="SHINJI KANDA" userId="fa1c877523b043be" providerId="LiveId" clId="{0E485E20-8A87-47E9-84E9-D008A4B160F1}" dt="2022-12-08T00:03:43.899" v="8691"/>
          <ac:picMkLst>
            <pc:docMk/>
            <pc:sldMk cId="2706688827" sldId="729"/>
            <ac:picMk id="3" creationId="{F949887F-1D30-436C-7D1C-B3E4FA92F4A3}"/>
          </ac:picMkLst>
        </pc:picChg>
        <pc:picChg chg="del">
          <ac:chgData name="SHINJI KANDA" userId="fa1c877523b043be" providerId="LiveId" clId="{0E485E20-8A87-47E9-84E9-D008A4B160F1}" dt="2022-12-08T00:03:43.243" v="8690" actId="478"/>
          <ac:picMkLst>
            <pc:docMk/>
            <pc:sldMk cId="2706688827" sldId="729"/>
            <ac:picMk id="5" creationId="{C2C4A862-1BF5-FA11-85A5-A93EB7A10189}"/>
          </ac:picMkLst>
        </pc:picChg>
      </pc:sldChg>
      <pc:sldChg chg="addSp modSp add mod ord modNotesTx">
        <pc:chgData name="SHINJI KANDA" userId="fa1c877523b043be" providerId="LiveId" clId="{0E485E20-8A87-47E9-84E9-D008A4B160F1}" dt="2022-11-26T01:32:23.472" v="3924" actId="1076"/>
        <pc:sldMkLst>
          <pc:docMk/>
          <pc:sldMk cId="3476826441" sldId="730"/>
        </pc:sldMkLst>
        <pc:graphicFrameChg chg="mod modGraphic">
          <ac:chgData name="SHINJI KANDA" userId="fa1c877523b043be" providerId="LiveId" clId="{0E485E20-8A87-47E9-84E9-D008A4B160F1}" dt="2022-11-26T01:31:23.024" v="3898" actId="5793"/>
          <ac:graphicFrameMkLst>
            <pc:docMk/>
            <pc:sldMk cId="3476826441" sldId="730"/>
            <ac:graphicFrameMk id="5" creationId="{4A66D5D3-3C6E-3DE3-82DD-D19B1D80D863}"/>
          </ac:graphicFrameMkLst>
        </pc:graphicFrameChg>
        <pc:picChg chg="add mod">
          <ac:chgData name="SHINJI KANDA" userId="fa1c877523b043be" providerId="LiveId" clId="{0E485E20-8A87-47E9-84E9-D008A4B160F1}" dt="2022-11-26T01:32:08.254" v="3919" actId="1076"/>
          <ac:picMkLst>
            <pc:docMk/>
            <pc:sldMk cId="3476826441" sldId="730"/>
            <ac:picMk id="3" creationId="{D9D657EC-DA51-7A53-0838-72FC3051263C}"/>
          </ac:picMkLst>
        </pc:picChg>
        <pc:picChg chg="add mod">
          <ac:chgData name="SHINJI KANDA" userId="fa1c877523b043be" providerId="LiveId" clId="{0E485E20-8A87-47E9-84E9-D008A4B160F1}" dt="2022-11-26T01:32:23.472" v="3924" actId="1076"/>
          <ac:picMkLst>
            <pc:docMk/>
            <pc:sldMk cId="3476826441" sldId="730"/>
            <ac:picMk id="7" creationId="{37AF2BA2-B234-4C25-7D06-068103F79CBF}"/>
          </ac:picMkLst>
        </pc:picChg>
      </pc:sldChg>
      <pc:sldChg chg="modSp add ord">
        <pc:chgData name="SHINJI KANDA" userId="fa1c877523b043be" providerId="LiveId" clId="{0E485E20-8A87-47E9-84E9-D008A4B160F1}" dt="2022-11-26T01:34:13.339" v="3951" actId="20577"/>
        <pc:sldMkLst>
          <pc:docMk/>
          <pc:sldMk cId="4257393922" sldId="731"/>
        </pc:sldMkLst>
        <pc:spChg chg="mod">
          <ac:chgData name="SHINJI KANDA" userId="fa1c877523b043be" providerId="LiveId" clId="{0E485E20-8A87-47E9-84E9-D008A4B160F1}" dt="2022-11-26T01:33:44.892" v="3929" actId="20577"/>
          <ac:spMkLst>
            <pc:docMk/>
            <pc:sldMk cId="4257393922" sldId="731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6T01:34:13.339" v="3951" actId="20577"/>
          <ac:spMkLst>
            <pc:docMk/>
            <pc:sldMk cId="4257393922" sldId="731"/>
            <ac:spMk id="3" creationId="{F21FB097-C9BA-E439-FA5E-DB619609AA6F}"/>
          </ac:spMkLst>
        </pc:spChg>
      </pc:sldChg>
      <pc:sldChg chg="modSp add mod">
        <pc:chgData name="SHINJI KANDA" userId="fa1c877523b043be" providerId="LiveId" clId="{0E485E20-8A87-47E9-84E9-D008A4B160F1}" dt="2022-11-26T01:48:59.373" v="4202" actId="20577"/>
        <pc:sldMkLst>
          <pc:docMk/>
          <pc:sldMk cId="3409761989" sldId="732"/>
        </pc:sldMkLst>
        <pc:spChg chg="mod">
          <ac:chgData name="SHINJI KANDA" userId="fa1c877523b043be" providerId="LiveId" clId="{0E485E20-8A87-47E9-84E9-D008A4B160F1}" dt="2022-11-26T01:48:59.373" v="4202" actId="20577"/>
          <ac:spMkLst>
            <pc:docMk/>
            <pc:sldMk cId="3409761989" sldId="732"/>
            <ac:spMk id="2" creationId="{A6D5FF1E-5539-F6FF-065E-00C61508B350}"/>
          </ac:spMkLst>
        </pc:spChg>
      </pc:sldChg>
      <pc:sldChg chg="addSp modSp add mod">
        <pc:chgData name="SHINJI KANDA" userId="fa1c877523b043be" providerId="LiveId" clId="{0E485E20-8A87-47E9-84E9-D008A4B160F1}" dt="2022-11-26T01:50:20.552" v="4216" actId="1076"/>
        <pc:sldMkLst>
          <pc:docMk/>
          <pc:sldMk cId="487421286" sldId="733"/>
        </pc:sldMkLst>
        <pc:picChg chg="add mod">
          <ac:chgData name="SHINJI KANDA" userId="fa1c877523b043be" providerId="LiveId" clId="{0E485E20-8A87-47E9-84E9-D008A4B160F1}" dt="2022-11-26T01:50:20.552" v="4216" actId="1076"/>
          <ac:picMkLst>
            <pc:docMk/>
            <pc:sldMk cId="487421286" sldId="733"/>
            <ac:picMk id="5" creationId="{294872DE-E6A2-C953-F5E9-FACD6FBC986A}"/>
          </ac:picMkLst>
        </pc:picChg>
        <pc:picChg chg="add mod">
          <ac:chgData name="SHINJI KANDA" userId="fa1c877523b043be" providerId="LiveId" clId="{0E485E20-8A87-47E9-84E9-D008A4B160F1}" dt="2022-11-26T01:50:14.839" v="4215" actId="1076"/>
          <ac:picMkLst>
            <pc:docMk/>
            <pc:sldMk cId="487421286" sldId="733"/>
            <ac:picMk id="8" creationId="{2FF88A84-0A50-80D7-A48C-AFF0A92545DB}"/>
          </ac:picMkLst>
        </pc:picChg>
      </pc:sldChg>
      <pc:sldChg chg="modSp add mod ord">
        <pc:chgData name="SHINJI KANDA" userId="fa1c877523b043be" providerId="LiveId" clId="{0E485E20-8A87-47E9-84E9-D008A4B160F1}" dt="2022-11-26T01:53:54.810" v="4284"/>
        <pc:sldMkLst>
          <pc:docMk/>
          <pc:sldMk cId="2212310917" sldId="734"/>
        </pc:sldMkLst>
        <pc:spChg chg="mod">
          <ac:chgData name="SHINJI KANDA" userId="fa1c877523b043be" providerId="LiveId" clId="{0E485E20-8A87-47E9-84E9-D008A4B160F1}" dt="2022-11-26T01:53:43.664" v="4282" actId="207"/>
          <ac:spMkLst>
            <pc:docMk/>
            <pc:sldMk cId="2212310917" sldId="734"/>
            <ac:spMk id="2" creationId="{77C7F5DB-9B67-0D9F-139D-61A06FD7DE5B}"/>
          </ac:spMkLst>
        </pc:spChg>
      </pc:sldChg>
      <pc:sldChg chg="modSp add del mod ord">
        <pc:chgData name="SHINJI KANDA" userId="fa1c877523b043be" providerId="LiveId" clId="{0E485E20-8A87-47E9-84E9-D008A4B160F1}" dt="2022-11-26T01:54:45.427" v="4303" actId="2696"/>
        <pc:sldMkLst>
          <pc:docMk/>
          <pc:sldMk cId="393493664" sldId="735"/>
        </pc:sldMkLst>
        <pc:spChg chg="mod">
          <ac:chgData name="SHINJI KANDA" userId="fa1c877523b043be" providerId="LiveId" clId="{0E485E20-8A87-47E9-84E9-D008A4B160F1}" dt="2022-11-26T01:54:32.723" v="4299" actId="20577"/>
          <ac:spMkLst>
            <pc:docMk/>
            <pc:sldMk cId="393493664" sldId="735"/>
            <ac:spMk id="2" creationId="{77C7F5DB-9B67-0D9F-139D-61A06FD7DE5B}"/>
          </ac:spMkLst>
        </pc:spChg>
      </pc:sldChg>
      <pc:sldChg chg="addSp delSp modSp add mod ord">
        <pc:chgData name="SHINJI KANDA" userId="fa1c877523b043be" providerId="LiveId" clId="{0E485E20-8A87-47E9-84E9-D008A4B160F1}" dt="2022-11-26T01:55:54.641" v="4329" actId="207"/>
        <pc:sldMkLst>
          <pc:docMk/>
          <pc:sldMk cId="9910396" sldId="736"/>
        </pc:sldMkLst>
        <pc:spChg chg="mod">
          <ac:chgData name="SHINJI KANDA" userId="fa1c877523b043be" providerId="LiveId" clId="{0E485E20-8A87-47E9-84E9-D008A4B160F1}" dt="2022-11-26T01:55:54.641" v="4329" actId="207"/>
          <ac:spMkLst>
            <pc:docMk/>
            <pc:sldMk cId="9910396" sldId="736"/>
            <ac:spMk id="2" creationId="{77C7F5DB-9B67-0D9F-139D-61A06FD7DE5B}"/>
          </ac:spMkLst>
        </pc:spChg>
        <pc:picChg chg="del">
          <ac:chgData name="SHINJI KANDA" userId="fa1c877523b043be" providerId="LiveId" clId="{0E485E20-8A87-47E9-84E9-D008A4B160F1}" dt="2022-11-26T01:54:53.935" v="4316" actId="478"/>
          <ac:picMkLst>
            <pc:docMk/>
            <pc:sldMk cId="9910396" sldId="736"/>
            <ac:picMk id="4" creationId="{19016F47-B46C-89B9-D69C-03FD98B6EFB3}"/>
          </ac:picMkLst>
        </pc:picChg>
        <pc:picChg chg="add mod">
          <ac:chgData name="SHINJI KANDA" userId="fa1c877523b043be" providerId="LiveId" clId="{0E485E20-8A87-47E9-84E9-D008A4B160F1}" dt="2022-11-26T01:55:22.600" v="4323" actId="1076"/>
          <ac:picMkLst>
            <pc:docMk/>
            <pc:sldMk cId="9910396" sldId="736"/>
            <ac:picMk id="5" creationId="{DB43CB70-60F4-754F-1790-E367F9A1E629}"/>
          </ac:picMkLst>
        </pc:picChg>
      </pc:sldChg>
      <pc:sldChg chg="add">
        <pc:chgData name="SHINJI KANDA" userId="fa1c877523b043be" providerId="LiveId" clId="{0E485E20-8A87-47E9-84E9-D008A4B160F1}" dt="2022-11-26T01:55:32.312" v="4324" actId="2890"/>
        <pc:sldMkLst>
          <pc:docMk/>
          <pc:sldMk cId="2664335173" sldId="737"/>
        </pc:sldMkLst>
      </pc:sldChg>
      <pc:sldChg chg="addSp delSp modSp add del mod">
        <pc:chgData name="SHINJI KANDA" userId="fa1c877523b043be" providerId="LiveId" clId="{0E485E20-8A87-47E9-84E9-D008A4B160F1}" dt="2022-11-26T02:04:16.710" v="4358" actId="2696"/>
        <pc:sldMkLst>
          <pc:docMk/>
          <pc:sldMk cId="759885752" sldId="738"/>
        </pc:sldMkLst>
        <pc:picChg chg="add del mod">
          <ac:chgData name="SHINJI KANDA" userId="fa1c877523b043be" providerId="LiveId" clId="{0E485E20-8A87-47E9-84E9-D008A4B160F1}" dt="2022-11-26T02:03:16.590" v="4339" actId="478"/>
          <ac:picMkLst>
            <pc:docMk/>
            <pc:sldMk cId="759885752" sldId="738"/>
            <ac:picMk id="4" creationId="{B892DE53-6AD8-F0B7-E274-299E13E14AA3}"/>
          </ac:picMkLst>
        </pc:picChg>
        <pc:picChg chg="add del">
          <ac:chgData name="SHINJI KANDA" userId="fa1c877523b043be" providerId="LiveId" clId="{0E485E20-8A87-47E9-84E9-D008A4B160F1}" dt="2022-11-26T01:58:23.256" v="4333" actId="478"/>
          <ac:picMkLst>
            <pc:docMk/>
            <pc:sldMk cId="759885752" sldId="738"/>
            <ac:picMk id="5" creationId="{DB43CB70-60F4-754F-1790-E367F9A1E629}"/>
          </ac:picMkLst>
        </pc:picChg>
        <pc:picChg chg="add mod">
          <ac:chgData name="SHINJI KANDA" userId="fa1c877523b043be" providerId="LiveId" clId="{0E485E20-8A87-47E9-84E9-D008A4B160F1}" dt="2022-11-26T02:03:49.457" v="4344" actId="1076"/>
          <ac:picMkLst>
            <pc:docMk/>
            <pc:sldMk cId="759885752" sldId="738"/>
            <ac:picMk id="7" creationId="{06FCE52A-1ED6-83F1-0E4C-85FDB8300691}"/>
          </ac:picMkLst>
        </pc:picChg>
      </pc:sldChg>
      <pc:sldChg chg="modSp add mod">
        <pc:chgData name="SHINJI KANDA" userId="fa1c877523b043be" providerId="LiveId" clId="{0E485E20-8A87-47E9-84E9-D008A4B160F1}" dt="2022-11-26T02:04:11.432" v="4357" actId="20577"/>
        <pc:sldMkLst>
          <pc:docMk/>
          <pc:sldMk cId="3552630055" sldId="739"/>
        </pc:sldMkLst>
        <pc:spChg chg="mod">
          <ac:chgData name="SHINJI KANDA" userId="fa1c877523b043be" providerId="LiveId" clId="{0E485E20-8A87-47E9-84E9-D008A4B160F1}" dt="2022-11-26T02:04:11.432" v="4357" actId="20577"/>
          <ac:spMkLst>
            <pc:docMk/>
            <pc:sldMk cId="3552630055" sldId="739"/>
            <ac:spMk id="2" creationId="{77C7F5DB-9B67-0D9F-139D-61A06FD7DE5B}"/>
          </ac:spMkLst>
        </pc:spChg>
      </pc:sldChg>
      <pc:sldChg chg="addSp modSp add mod ord">
        <pc:chgData name="SHINJI KANDA" userId="fa1c877523b043be" providerId="LiveId" clId="{0E485E20-8A87-47E9-84E9-D008A4B160F1}" dt="2022-11-26T02:04:58.376" v="4368" actId="1076"/>
        <pc:sldMkLst>
          <pc:docMk/>
          <pc:sldMk cId="3568579179" sldId="740"/>
        </pc:sldMkLst>
        <pc:spChg chg="mod">
          <ac:chgData name="SHINJI KANDA" userId="fa1c877523b043be" providerId="LiveId" clId="{0E485E20-8A87-47E9-84E9-D008A4B160F1}" dt="2022-11-26T02:04:30.935" v="4360" actId="207"/>
          <ac:spMkLst>
            <pc:docMk/>
            <pc:sldMk cId="3568579179" sldId="740"/>
            <ac:spMk id="2" creationId="{77C7F5DB-9B67-0D9F-139D-61A06FD7DE5B}"/>
          </ac:spMkLst>
        </pc:spChg>
        <pc:picChg chg="add mod">
          <ac:chgData name="SHINJI KANDA" userId="fa1c877523b043be" providerId="LiveId" clId="{0E485E20-8A87-47E9-84E9-D008A4B160F1}" dt="2022-11-26T02:04:58.376" v="4368" actId="1076"/>
          <ac:picMkLst>
            <pc:docMk/>
            <pc:sldMk cId="3568579179" sldId="740"/>
            <ac:picMk id="4" creationId="{CDE016EA-0365-2351-A357-C06503A6927E}"/>
          </ac:picMkLst>
        </pc:picChg>
      </pc:sldChg>
      <pc:sldChg chg="addSp delSp modSp add del mod">
        <pc:chgData name="SHINJI KANDA" userId="fa1c877523b043be" providerId="LiveId" clId="{0E485E20-8A87-47E9-84E9-D008A4B160F1}" dt="2022-11-26T02:11:33.861" v="4459" actId="2696"/>
        <pc:sldMkLst>
          <pc:docMk/>
          <pc:sldMk cId="651008811" sldId="741"/>
        </pc:sldMkLst>
        <pc:spChg chg="mod">
          <ac:chgData name="SHINJI KANDA" userId="fa1c877523b043be" providerId="LiveId" clId="{0E485E20-8A87-47E9-84E9-D008A4B160F1}" dt="2022-11-26T02:08:45.374" v="4407" actId="207"/>
          <ac:spMkLst>
            <pc:docMk/>
            <pc:sldMk cId="651008811" sldId="741"/>
            <ac:spMk id="2" creationId="{77C7F5DB-9B67-0D9F-139D-61A06FD7DE5B}"/>
          </ac:spMkLst>
        </pc:spChg>
        <pc:picChg chg="add mod">
          <ac:chgData name="SHINJI KANDA" userId="fa1c877523b043be" providerId="LiveId" clId="{0E485E20-8A87-47E9-84E9-D008A4B160F1}" dt="2022-11-26T02:07:54.175" v="4375" actId="1076"/>
          <ac:picMkLst>
            <pc:docMk/>
            <pc:sldMk cId="651008811" sldId="741"/>
            <ac:picMk id="4" creationId="{AC229921-DAAB-1CA4-145F-1F2A0456ECD1}"/>
          </ac:picMkLst>
        </pc:picChg>
        <pc:picChg chg="add del mod">
          <ac:chgData name="SHINJI KANDA" userId="fa1c877523b043be" providerId="LiveId" clId="{0E485E20-8A87-47E9-84E9-D008A4B160F1}" dt="2022-11-26T02:11:31.201" v="4458" actId="21"/>
          <ac:picMkLst>
            <pc:docMk/>
            <pc:sldMk cId="651008811" sldId="741"/>
            <ac:picMk id="5" creationId="{34260BE9-D323-EDAF-490C-E1BCEE7D9000}"/>
          </ac:picMkLst>
        </pc:picChg>
        <pc:picChg chg="del">
          <ac:chgData name="SHINJI KANDA" userId="fa1c877523b043be" providerId="LiveId" clId="{0E485E20-8A87-47E9-84E9-D008A4B160F1}" dt="2022-11-26T02:07:43.294" v="4370" actId="478"/>
          <ac:picMkLst>
            <pc:docMk/>
            <pc:sldMk cId="651008811" sldId="741"/>
            <ac:picMk id="7" creationId="{06FCE52A-1ED6-83F1-0E4C-85FDB8300691}"/>
          </ac:picMkLst>
        </pc:picChg>
      </pc:sldChg>
      <pc:sldChg chg="addSp modSp add del mod modNotesTx">
        <pc:chgData name="SHINJI KANDA" userId="fa1c877523b043be" providerId="LiveId" clId="{0E485E20-8A87-47E9-84E9-D008A4B160F1}" dt="2022-11-26T02:11:44.241" v="4462"/>
        <pc:sldMkLst>
          <pc:docMk/>
          <pc:sldMk cId="2261417265" sldId="742"/>
        </pc:sldMkLst>
        <pc:spChg chg="mod">
          <ac:chgData name="SHINJI KANDA" userId="fa1c877523b043be" providerId="LiveId" clId="{0E485E20-8A87-47E9-84E9-D008A4B160F1}" dt="2022-11-26T02:11:42.173" v="4461" actId="207"/>
          <ac:spMkLst>
            <pc:docMk/>
            <pc:sldMk cId="2261417265" sldId="742"/>
            <ac:spMk id="2" creationId="{77C7F5DB-9B67-0D9F-139D-61A06FD7DE5B}"/>
          </ac:spMkLst>
        </pc:spChg>
        <pc:picChg chg="add mod">
          <ac:chgData name="SHINJI KANDA" userId="fa1c877523b043be" providerId="LiveId" clId="{0E485E20-8A87-47E9-84E9-D008A4B160F1}" dt="2022-11-26T02:11:44.241" v="4462"/>
          <ac:picMkLst>
            <pc:docMk/>
            <pc:sldMk cId="2261417265" sldId="742"/>
            <ac:picMk id="3" creationId="{DF505370-F07A-E2DB-89D5-6E1F6E707E57}"/>
          </ac:picMkLst>
        </pc:picChg>
      </pc:sldChg>
      <pc:sldChg chg="add del">
        <pc:chgData name="SHINJI KANDA" userId="fa1c877523b043be" providerId="LiveId" clId="{0E485E20-8A87-47E9-84E9-D008A4B160F1}" dt="2022-11-26T02:11:24.614" v="4457" actId="2696"/>
        <pc:sldMkLst>
          <pc:docMk/>
          <pc:sldMk cId="1293177414" sldId="743"/>
        </pc:sldMkLst>
      </pc:sldChg>
      <pc:sldChg chg="add">
        <pc:chgData name="SHINJI KANDA" userId="fa1c877523b043be" providerId="LiveId" clId="{0E485E20-8A87-47E9-84E9-D008A4B160F1}" dt="2022-11-26T02:11:06.896" v="4443" actId="2890"/>
        <pc:sldMkLst>
          <pc:docMk/>
          <pc:sldMk cId="291437433" sldId="744"/>
        </pc:sldMkLst>
      </pc:sldChg>
      <pc:sldChg chg="modSp add mod">
        <pc:chgData name="SHINJI KANDA" userId="fa1c877523b043be" providerId="LiveId" clId="{0E485E20-8A87-47E9-84E9-D008A4B160F1}" dt="2022-12-08T00:09:07.836" v="8773" actId="207"/>
        <pc:sldMkLst>
          <pc:docMk/>
          <pc:sldMk cId="1516662205" sldId="745"/>
        </pc:sldMkLst>
        <pc:spChg chg="mod">
          <ac:chgData name="SHINJI KANDA" userId="fa1c877523b043be" providerId="LiveId" clId="{0E485E20-8A87-47E9-84E9-D008A4B160F1}" dt="2022-12-08T00:09:07.836" v="8773" actId="207"/>
          <ac:spMkLst>
            <pc:docMk/>
            <pc:sldMk cId="1516662205" sldId="745"/>
            <ac:spMk id="2" creationId="{77C7F5DB-9B67-0D9F-139D-61A06FD7DE5B}"/>
          </ac:spMkLst>
        </pc:spChg>
      </pc:sldChg>
      <pc:sldChg chg="modSp add mod ord">
        <pc:chgData name="SHINJI KANDA" userId="fa1c877523b043be" providerId="LiveId" clId="{0E485E20-8A87-47E9-84E9-D008A4B160F1}" dt="2022-11-26T02:14:29.624" v="4587" actId="27636"/>
        <pc:sldMkLst>
          <pc:docMk/>
          <pc:sldMk cId="599602930" sldId="746"/>
        </pc:sldMkLst>
        <pc:spChg chg="mod">
          <ac:chgData name="SHINJI KANDA" userId="fa1c877523b043be" providerId="LiveId" clId="{0E485E20-8A87-47E9-84E9-D008A4B160F1}" dt="2022-11-26T02:14:29.624" v="4587" actId="27636"/>
          <ac:spMkLst>
            <pc:docMk/>
            <pc:sldMk cId="599602930" sldId="746"/>
            <ac:spMk id="4" creationId="{B28B21E2-F720-07A2-D85E-333BF082206F}"/>
          </ac:spMkLst>
        </pc:spChg>
      </pc:sldChg>
      <pc:sldChg chg="modSp add mod ord">
        <pc:chgData name="SHINJI KANDA" userId="fa1c877523b043be" providerId="LiveId" clId="{0E485E20-8A87-47E9-84E9-D008A4B160F1}" dt="2022-11-26T02:15:50.753" v="4630" actId="20577"/>
        <pc:sldMkLst>
          <pc:docMk/>
          <pc:sldMk cId="4142964379" sldId="747"/>
        </pc:sldMkLst>
        <pc:spChg chg="mod">
          <ac:chgData name="SHINJI KANDA" userId="fa1c877523b043be" providerId="LiveId" clId="{0E485E20-8A87-47E9-84E9-D008A4B160F1}" dt="2022-11-26T02:15:04.652" v="4594" actId="20577"/>
          <ac:spMkLst>
            <pc:docMk/>
            <pc:sldMk cId="4142964379" sldId="747"/>
            <ac:spMk id="2" creationId="{E457B245-C656-617F-D237-41A2C72E0415}"/>
          </ac:spMkLst>
        </pc:spChg>
        <pc:spChg chg="mod">
          <ac:chgData name="SHINJI KANDA" userId="fa1c877523b043be" providerId="LiveId" clId="{0E485E20-8A87-47E9-84E9-D008A4B160F1}" dt="2022-11-26T02:15:50.753" v="4630" actId="20577"/>
          <ac:spMkLst>
            <pc:docMk/>
            <pc:sldMk cId="4142964379" sldId="747"/>
            <ac:spMk id="3" creationId="{F21FB097-C9BA-E439-FA5E-DB619609AA6F}"/>
          </ac:spMkLst>
        </pc:spChg>
      </pc:sldChg>
      <pc:sldChg chg="add del">
        <pc:chgData name="SHINJI KANDA" userId="fa1c877523b043be" providerId="LiveId" clId="{0E485E20-8A87-47E9-84E9-D008A4B160F1}" dt="2022-11-26T02:30:51.748" v="4798" actId="2696"/>
        <pc:sldMkLst>
          <pc:docMk/>
          <pc:sldMk cId="4009338249" sldId="748"/>
        </pc:sldMkLst>
      </pc:sldChg>
      <pc:sldChg chg="modSp add del mod">
        <pc:chgData name="SHINJI KANDA" userId="fa1c877523b043be" providerId="LiveId" clId="{0E485E20-8A87-47E9-84E9-D008A4B160F1}" dt="2022-11-26T02:30:49.019" v="4797" actId="2696"/>
        <pc:sldMkLst>
          <pc:docMk/>
          <pc:sldMk cId="804732777" sldId="749"/>
        </pc:sldMkLst>
        <pc:spChg chg="mod">
          <ac:chgData name="SHINJI KANDA" userId="fa1c877523b043be" providerId="LiveId" clId="{0E485E20-8A87-47E9-84E9-D008A4B160F1}" dt="2022-11-26T02:25:56.389" v="4723" actId="21"/>
          <ac:spMkLst>
            <pc:docMk/>
            <pc:sldMk cId="804732777" sldId="749"/>
            <ac:spMk id="2" creationId="{0CEE3BDB-DBE5-CE50-8AB6-B097FDF9CFB7}"/>
          </ac:spMkLst>
        </pc:spChg>
      </pc:sldChg>
      <pc:sldChg chg="addSp delSp modSp add mod">
        <pc:chgData name="SHINJI KANDA" userId="fa1c877523b043be" providerId="LiveId" clId="{0E485E20-8A87-47E9-84E9-D008A4B160F1}" dt="2022-11-26T02:30:28.647" v="4795" actId="1076"/>
        <pc:sldMkLst>
          <pc:docMk/>
          <pc:sldMk cId="1738919686" sldId="750"/>
        </pc:sldMkLst>
        <pc:spChg chg="mod">
          <ac:chgData name="SHINJI KANDA" userId="fa1c877523b043be" providerId="LiveId" clId="{0E485E20-8A87-47E9-84E9-D008A4B160F1}" dt="2022-11-26T02:30:10.213" v="4790" actId="207"/>
          <ac:spMkLst>
            <pc:docMk/>
            <pc:sldMk cId="1738919686" sldId="750"/>
            <ac:spMk id="2" creationId="{0CEE3BDB-DBE5-CE50-8AB6-B097FDF9CFB7}"/>
          </ac:spMkLst>
        </pc:spChg>
        <pc:picChg chg="del">
          <ac:chgData name="SHINJI KANDA" userId="fa1c877523b043be" providerId="LiveId" clId="{0E485E20-8A87-47E9-84E9-D008A4B160F1}" dt="2022-11-26T02:27:12.790" v="4730" actId="478"/>
          <ac:picMkLst>
            <pc:docMk/>
            <pc:sldMk cId="1738919686" sldId="750"/>
            <ac:picMk id="4" creationId="{94C85B9A-C9C0-6D7E-B1E7-8EBA5E17491D}"/>
          </ac:picMkLst>
        </pc:picChg>
        <pc:picChg chg="add mod">
          <ac:chgData name="SHINJI KANDA" userId="fa1c877523b043be" providerId="LiveId" clId="{0E485E20-8A87-47E9-84E9-D008A4B160F1}" dt="2022-11-26T02:28:37.469" v="4775" actId="1076"/>
          <ac:picMkLst>
            <pc:docMk/>
            <pc:sldMk cId="1738919686" sldId="750"/>
            <ac:picMk id="5" creationId="{F5D2790E-7C99-FF7F-D371-0A99C7B05F42}"/>
          </ac:picMkLst>
        </pc:picChg>
        <pc:picChg chg="add del mod">
          <ac:chgData name="SHINJI KANDA" userId="fa1c877523b043be" providerId="LiveId" clId="{0E485E20-8A87-47E9-84E9-D008A4B160F1}" dt="2022-11-26T02:29:20.478" v="4780" actId="478"/>
          <ac:picMkLst>
            <pc:docMk/>
            <pc:sldMk cId="1738919686" sldId="750"/>
            <ac:picMk id="7" creationId="{76DB31B4-D743-31A4-0D58-F30C1C9AC9C8}"/>
          </ac:picMkLst>
        </pc:picChg>
        <pc:picChg chg="add mod">
          <ac:chgData name="SHINJI KANDA" userId="fa1c877523b043be" providerId="LiveId" clId="{0E485E20-8A87-47E9-84E9-D008A4B160F1}" dt="2022-11-26T02:29:35.854" v="4786" actId="1076"/>
          <ac:picMkLst>
            <pc:docMk/>
            <pc:sldMk cId="1738919686" sldId="750"/>
            <ac:picMk id="9" creationId="{281F400F-D6D6-B912-61F4-EBA28611E791}"/>
          </ac:picMkLst>
        </pc:picChg>
        <pc:picChg chg="add mod">
          <ac:chgData name="SHINJI KANDA" userId="fa1c877523b043be" providerId="LiveId" clId="{0E485E20-8A87-47E9-84E9-D008A4B160F1}" dt="2022-11-26T02:30:28.647" v="4795" actId="1076"/>
          <ac:picMkLst>
            <pc:docMk/>
            <pc:sldMk cId="1738919686" sldId="750"/>
            <ac:picMk id="11" creationId="{A5678F46-EC5A-3B2C-55E5-D6CEEF42D099}"/>
          </ac:picMkLst>
        </pc:picChg>
      </pc:sldChg>
      <pc:sldChg chg="add del">
        <pc:chgData name="SHINJI KANDA" userId="fa1c877523b043be" providerId="LiveId" clId="{0E485E20-8A87-47E9-84E9-D008A4B160F1}" dt="2022-11-26T02:30:44.530" v="4796" actId="2696"/>
        <pc:sldMkLst>
          <pc:docMk/>
          <pc:sldMk cId="2399623398" sldId="751"/>
        </pc:sldMkLst>
      </pc:sldChg>
      <pc:sldChg chg="add del">
        <pc:chgData name="SHINJI KANDA" userId="fa1c877523b043be" providerId="LiveId" clId="{0E485E20-8A87-47E9-84E9-D008A4B160F1}" dt="2022-11-26T02:33:29.704" v="4890" actId="2696"/>
        <pc:sldMkLst>
          <pc:docMk/>
          <pc:sldMk cId="1047523700" sldId="752"/>
        </pc:sldMkLst>
      </pc:sldChg>
      <pc:sldChg chg="add del">
        <pc:chgData name="SHINJI KANDA" userId="fa1c877523b043be" providerId="LiveId" clId="{0E485E20-8A87-47E9-84E9-D008A4B160F1}" dt="2022-11-26T02:33:49.113" v="4893" actId="2696"/>
        <pc:sldMkLst>
          <pc:docMk/>
          <pc:sldMk cId="963138911" sldId="753"/>
        </pc:sldMkLst>
      </pc:sldChg>
      <pc:sldChg chg="modSp add mod">
        <pc:chgData name="SHINJI KANDA" userId="fa1c877523b043be" providerId="LiveId" clId="{0E485E20-8A87-47E9-84E9-D008A4B160F1}" dt="2022-11-26T02:33:44.618" v="4892" actId="207"/>
        <pc:sldMkLst>
          <pc:docMk/>
          <pc:sldMk cId="2896815604" sldId="754"/>
        </pc:sldMkLst>
        <pc:spChg chg="mod">
          <ac:chgData name="SHINJI KANDA" userId="fa1c877523b043be" providerId="LiveId" clId="{0E485E20-8A87-47E9-84E9-D008A4B160F1}" dt="2022-11-26T02:33:44.618" v="4892" actId="207"/>
          <ac:spMkLst>
            <pc:docMk/>
            <pc:sldMk cId="2896815604" sldId="754"/>
            <ac:spMk id="2" creationId="{0CEE3BDB-DBE5-CE50-8AB6-B097FDF9CFB7}"/>
          </ac:spMkLst>
        </pc:spChg>
      </pc:sldChg>
      <pc:sldChg chg="addSp delSp modSp add mod">
        <pc:chgData name="SHINJI KANDA" userId="fa1c877523b043be" providerId="LiveId" clId="{0E485E20-8A87-47E9-84E9-D008A4B160F1}" dt="2022-12-08T00:32:38.304" v="8933"/>
        <pc:sldMkLst>
          <pc:docMk/>
          <pc:sldMk cId="2531602701" sldId="755"/>
        </pc:sldMkLst>
        <pc:spChg chg="mod">
          <ac:chgData name="SHINJI KANDA" userId="fa1c877523b043be" providerId="LiveId" clId="{0E485E20-8A87-47E9-84E9-D008A4B160F1}" dt="2022-12-08T00:09:33.682" v="8774" actId="207"/>
          <ac:spMkLst>
            <pc:docMk/>
            <pc:sldMk cId="2531602701" sldId="755"/>
            <ac:spMk id="2" creationId="{0CEE3BDB-DBE5-CE50-8AB6-B097FDF9CFB7}"/>
          </ac:spMkLst>
        </pc:spChg>
        <pc:picChg chg="add del mod">
          <ac:chgData name="SHINJI KANDA" userId="fa1c877523b043be" providerId="LiveId" clId="{0E485E20-8A87-47E9-84E9-D008A4B160F1}" dt="2022-12-08T00:32:33.501" v="8932" actId="478"/>
          <ac:picMkLst>
            <pc:docMk/>
            <pc:sldMk cId="2531602701" sldId="755"/>
            <ac:picMk id="3" creationId="{67ED312E-FFEE-C6DC-2135-DDAB03EC8AAD}"/>
          </ac:picMkLst>
        </pc:picChg>
        <pc:picChg chg="add mod">
          <ac:chgData name="SHINJI KANDA" userId="fa1c877523b043be" providerId="LiveId" clId="{0E485E20-8A87-47E9-84E9-D008A4B160F1}" dt="2022-12-08T00:32:38.304" v="8933"/>
          <ac:picMkLst>
            <pc:docMk/>
            <pc:sldMk cId="2531602701" sldId="755"/>
            <ac:picMk id="4" creationId="{2822278B-7378-DE4D-79B0-AF918849B53E}"/>
          </ac:picMkLst>
        </pc:picChg>
      </pc:sldChg>
      <pc:sldChg chg="addSp modSp add mod">
        <pc:chgData name="SHINJI KANDA" userId="fa1c877523b043be" providerId="LiveId" clId="{0E485E20-8A87-47E9-84E9-D008A4B160F1}" dt="2022-12-08T00:32:27.597" v="8930" actId="1076"/>
        <pc:sldMkLst>
          <pc:docMk/>
          <pc:sldMk cId="43952039" sldId="756"/>
        </pc:sldMkLst>
        <pc:picChg chg="add mod">
          <ac:chgData name="SHINJI KANDA" userId="fa1c877523b043be" providerId="LiveId" clId="{0E485E20-8A87-47E9-84E9-D008A4B160F1}" dt="2022-12-08T00:32:27.597" v="8930" actId="1076"/>
          <ac:picMkLst>
            <pc:docMk/>
            <pc:sldMk cId="43952039" sldId="756"/>
            <ac:picMk id="4" creationId="{C78ABAF8-BE6D-F444-D6A8-2A9515539209}"/>
          </ac:picMkLst>
        </pc:picChg>
      </pc:sldChg>
      <pc:sldChg chg="addSp delSp modSp add mod">
        <pc:chgData name="SHINJI KANDA" userId="fa1c877523b043be" providerId="LiveId" clId="{0E485E20-8A87-47E9-84E9-D008A4B160F1}" dt="2022-12-08T00:09:43.152" v="8775" actId="207"/>
        <pc:sldMkLst>
          <pc:docMk/>
          <pc:sldMk cId="704772956" sldId="757"/>
        </pc:sldMkLst>
        <pc:spChg chg="mod">
          <ac:chgData name="SHINJI KANDA" userId="fa1c877523b043be" providerId="LiveId" clId="{0E485E20-8A87-47E9-84E9-D008A4B160F1}" dt="2022-12-08T00:09:43.152" v="8775" actId="207"/>
          <ac:spMkLst>
            <pc:docMk/>
            <pc:sldMk cId="704772956" sldId="757"/>
            <ac:spMk id="2" creationId="{0CEE3BDB-DBE5-CE50-8AB6-B097FDF9CFB7}"/>
          </ac:spMkLst>
        </pc:spChg>
        <pc:spChg chg="add del">
          <ac:chgData name="SHINJI KANDA" userId="fa1c877523b043be" providerId="LiveId" clId="{0E485E20-8A87-47E9-84E9-D008A4B160F1}" dt="2022-11-26T02:40:20.879" v="4897" actId="22"/>
          <ac:spMkLst>
            <pc:docMk/>
            <pc:sldMk cId="704772956" sldId="757"/>
            <ac:spMk id="4" creationId="{27001D90-2577-DC10-E70C-B9BAF10BD3AB}"/>
          </ac:spMkLst>
        </pc:spChg>
        <pc:spChg chg="add del">
          <ac:chgData name="SHINJI KANDA" userId="fa1c877523b043be" providerId="LiveId" clId="{0E485E20-8A87-47E9-84E9-D008A4B160F1}" dt="2022-11-26T02:40:27.040" v="4899" actId="22"/>
          <ac:spMkLst>
            <pc:docMk/>
            <pc:sldMk cId="704772956" sldId="757"/>
            <ac:spMk id="7" creationId="{BE594378-5A27-F934-CEFE-F52A1EF4AFBA}"/>
          </ac:spMkLst>
        </pc:spChg>
      </pc:sldChg>
      <pc:sldChg chg="delSp modSp add mod ord modNotesTx">
        <pc:chgData name="SHINJI KANDA" userId="fa1c877523b043be" providerId="LiveId" clId="{0E485E20-8A87-47E9-84E9-D008A4B160F1}" dt="2022-11-26T20:51:46.877" v="6104" actId="20577"/>
        <pc:sldMkLst>
          <pc:docMk/>
          <pc:sldMk cId="1980575043" sldId="758"/>
        </pc:sldMkLst>
        <pc:spChg chg="mod">
          <ac:chgData name="SHINJI KANDA" userId="fa1c877523b043be" providerId="LiveId" clId="{0E485E20-8A87-47E9-84E9-D008A4B160F1}" dt="2022-11-26T03:03:00.049" v="6070" actId="20577"/>
          <ac:spMkLst>
            <pc:docMk/>
            <pc:sldMk cId="1980575043" sldId="758"/>
            <ac:spMk id="4" creationId="{C647E2B5-3471-A632-DD9C-BF677D598F61}"/>
          </ac:spMkLst>
        </pc:spChg>
        <pc:graphicFrameChg chg="mod modGraphic">
          <ac:chgData name="SHINJI KANDA" userId="fa1c877523b043be" providerId="LiveId" clId="{0E485E20-8A87-47E9-84E9-D008A4B160F1}" dt="2022-11-26T20:51:46.877" v="6104" actId="20577"/>
          <ac:graphicFrameMkLst>
            <pc:docMk/>
            <pc:sldMk cId="1980575043" sldId="758"/>
            <ac:graphicFrameMk id="5" creationId="{4A66D5D3-3C6E-3DE3-82DD-D19B1D80D863}"/>
          </ac:graphicFrameMkLst>
        </pc:graphicFrameChg>
        <pc:picChg chg="del">
          <ac:chgData name="SHINJI KANDA" userId="fa1c877523b043be" providerId="LiveId" clId="{0E485E20-8A87-47E9-84E9-D008A4B160F1}" dt="2022-11-26T02:53:55.826" v="5138" actId="478"/>
          <ac:picMkLst>
            <pc:docMk/>
            <pc:sldMk cId="1980575043" sldId="758"/>
            <ac:picMk id="3" creationId="{D9D657EC-DA51-7A53-0838-72FC3051263C}"/>
          </ac:picMkLst>
        </pc:picChg>
        <pc:picChg chg="del">
          <ac:chgData name="SHINJI KANDA" userId="fa1c877523b043be" providerId="LiveId" clId="{0E485E20-8A87-47E9-84E9-D008A4B160F1}" dt="2022-11-26T02:53:56.604" v="5139" actId="478"/>
          <ac:picMkLst>
            <pc:docMk/>
            <pc:sldMk cId="1980575043" sldId="758"/>
            <ac:picMk id="7" creationId="{37AF2BA2-B234-4C25-7D06-068103F79CBF}"/>
          </ac:picMkLst>
        </pc:picChg>
      </pc:sldChg>
      <pc:sldChg chg="delSp modSp add mod ord modNotesTx">
        <pc:chgData name="SHINJI KANDA" userId="fa1c877523b043be" providerId="LiveId" clId="{0E485E20-8A87-47E9-84E9-D008A4B160F1}" dt="2022-11-26T20:53:14.062" v="6152" actId="115"/>
        <pc:sldMkLst>
          <pc:docMk/>
          <pc:sldMk cId="1730639333" sldId="759"/>
        </pc:sldMkLst>
        <pc:spChg chg="mod">
          <ac:chgData name="SHINJI KANDA" userId="fa1c877523b043be" providerId="LiveId" clId="{0E485E20-8A87-47E9-84E9-D008A4B160F1}" dt="2022-11-26T03:03:10.013" v="6077" actId="20577"/>
          <ac:spMkLst>
            <pc:docMk/>
            <pc:sldMk cId="1730639333" sldId="759"/>
            <ac:spMk id="4" creationId="{C647E2B5-3471-A632-DD9C-BF677D598F61}"/>
          </ac:spMkLst>
        </pc:spChg>
        <pc:graphicFrameChg chg="mod modGraphic">
          <ac:chgData name="SHINJI KANDA" userId="fa1c877523b043be" providerId="LiveId" clId="{0E485E20-8A87-47E9-84E9-D008A4B160F1}" dt="2022-11-26T20:53:14.062" v="6152" actId="115"/>
          <ac:graphicFrameMkLst>
            <pc:docMk/>
            <pc:sldMk cId="1730639333" sldId="759"/>
            <ac:graphicFrameMk id="5" creationId="{4A66D5D3-3C6E-3DE3-82DD-D19B1D80D863}"/>
          </ac:graphicFrameMkLst>
        </pc:graphicFrameChg>
        <pc:picChg chg="del">
          <ac:chgData name="SHINJI KANDA" userId="fa1c877523b043be" providerId="LiveId" clId="{0E485E20-8A87-47E9-84E9-D008A4B160F1}" dt="2022-11-26T02:57:55.064" v="5503" actId="478"/>
          <ac:picMkLst>
            <pc:docMk/>
            <pc:sldMk cId="1730639333" sldId="759"/>
            <ac:picMk id="3" creationId="{D9D657EC-DA51-7A53-0838-72FC3051263C}"/>
          </ac:picMkLst>
        </pc:picChg>
        <pc:picChg chg="del">
          <ac:chgData name="SHINJI KANDA" userId="fa1c877523b043be" providerId="LiveId" clId="{0E485E20-8A87-47E9-84E9-D008A4B160F1}" dt="2022-11-26T02:57:55.762" v="5504" actId="478"/>
          <ac:picMkLst>
            <pc:docMk/>
            <pc:sldMk cId="1730639333" sldId="759"/>
            <ac:picMk id="7" creationId="{37AF2BA2-B234-4C25-7D06-068103F79CBF}"/>
          </ac:picMkLst>
        </pc:picChg>
      </pc:sldChg>
      <pc:sldChg chg="modSp add mod ord">
        <pc:chgData name="SHINJI KANDA" userId="fa1c877523b043be" providerId="LiveId" clId="{0E485E20-8A87-47E9-84E9-D008A4B160F1}" dt="2022-11-26T21:33:01.189" v="7552" actId="20577"/>
        <pc:sldMkLst>
          <pc:docMk/>
          <pc:sldMk cId="1127781188" sldId="760"/>
        </pc:sldMkLst>
        <pc:spChg chg="mod">
          <ac:chgData name="SHINJI KANDA" userId="fa1c877523b043be" providerId="LiveId" clId="{0E485E20-8A87-47E9-84E9-D008A4B160F1}" dt="2022-11-26T21:33:01.189" v="7552" actId="20577"/>
          <ac:spMkLst>
            <pc:docMk/>
            <pc:sldMk cId="1127781188" sldId="760"/>
            <ac:spMk id="4" creationId="{95EBAAAA-4AED-62F6-C8C2-79C24AAFBC86}"/>
          </ac:spMkLst>
        </pc:spChg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4005941343" sldId="761"/>
        </pc:sldMkLst>
      </pc:sldChg>
      <pc:sldChg chg="modSp add mod">
        <pc:chgData name="SHINJI KANDA" userId="fa1c877523b043be" providerId="LiveId" clId="{0E485E20-8A87-47E9-84E9-D008A4B160F1}" dt="2022-11-26T21:07:17.285" v="6638" actId="404"/>
        <pc:sldMkLst>
          <pc:docMk/>
          <pc:sldMk cId="569296360" sldId="762"/>
        </pc:sldMkLst>
        <pc:spChg chg="mod">
          <ac:chgData name="SHINJI KANDA" userId="fa1c877523b043be" providerId="LiveId" clId="{0E485E20-8A87-47E9-84E9-D008A4B160F1}" dt="2022-11-26T21:07:17.285" v="6638" actId="404"/>
          <ac:spMkLst>
            <pc:docMk/>
            <pc:sldMk cId="569296360" sldId="762"/>
            <ac:spMk id="4" creationId="{95EBAAAA-4AED-62F6-C8C2-79C24AAFBC86}"/>
          </ac:spMkLst>
        </pc:spChg>
      </pc:sldChg>
      <pc:sldChg chg="modSp add mod">
        <pc:chgData name="SHINJI KANDA" userId="fa1c877523b043be" providerId="LiveId" clId="{0E485E20-8A87-47E9-84E9-D008A4B160F1}" dt="2022-11-26T21:07:42.944" v="6642" actId="207"/>
        <pc:sldMkLst>
          <pc:docMk/>
          <pc:sldMk cId="4199139648" sldId="763"/>
        </pc:sldMkLst>
        <pc:spChg chg="mod">
          <ac:chgData name="SHINJI KANDA" userId="fa1c877523b043be" providerId="LiveId" clId="{0E485E20-8A87-47E9-84E9-D008A4B160F1}" dt="2022-11-26T21:07:42.944" v="6642" actId="207"/>
          <ac:spMkLst>
            <pc:docMk/>
            <pc:sldMk cId="4199139648" sldId="763"/>
            <ac:spMk id="4" creationId="{95EBAAAA-4AED-62F6-C8C2-79C24AAFBC86}"/>
          </ac:spMkLst>
        </pc:spChg>
      </pc:sldChg>
      <pc:sldChg chg="addSp modSp add mod ord">
        <pc:chgData name="SHINJI KANDA" userId="fa1c877523b043be" providerId="LiveId" clId="{0E485E20-8A87-47E9-84E9-D008A4B160F1}" dt="2022-12-08T00:10:58.805" v="8781" actId="1076"/>
        <pc:sldMkLst>
          <pc:docMk/>
          <pc:sldMk cId="1410505071" sldId="764"/>
        </pc:sldMkLst>
        <pc:spChg chg="mod">
          <ac:chgData name="SHINJI KANDA" userId="fa1c877523b043be" providerId="LiveId" clId="{0E485E20-8A87-47E9-84E9-D008A4B160F1}" dt="2022-11-26T21:08:18.635" v="6657" actId="403"/>
          <ac:spMkLst>
            <pc:docMk/>
            <pc:sldMk cId="1410505071" sldId="764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0:58.805" v="8781" actId="1076"/>
          <ac:picMkLst>
            <pc:docMk/>
            <pc:sldMk cId="1410505071" sldId="764"/>
            <ac:picMk id="3" creationId="{0BD3F327-58F4-F650-C817-AF41B48ACB33}"/>
          </ac:picMkLst>
        </pc:picChg>
      </pc:sldChg>
      <pc:sldChg chg="addSp modSp add mod">
        <pc:chgData name="SHINJI KANDA" userId="fa1c877523b043be" providerId="LiveId" clId="{0E485E20-8A87-47E9-84E9-D008A4B160F1}" dt="2022-12-08T00:11:03.156" v="8782"/>
        <pc:sldMkLst>
          <pc:docMk/>
          <pc:sldMk cId="1465312329" sldId="765"/>
        </pc:sldMkLst>
        <pc:spChg chg="mod">
          <ac:chgData name="SHINJI KANDA" userId="fa1c877523b043be" providerId="LiveId" clId="{0E485E20-8A87-47E9-84E9-D008A4B160F1}" dt="2022-11-26T21:08:38.953" v="6660" actId="207"/>
          <ac:spMkLst>
            <pc:docMk/>
            <pc:sldMk cId="1465312329" sldId="765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1:03.156" v="8782"/>
          <ac:picMkLst>
            <pc:docMk/>
            <pc:sldMk cId="1465312329" sldId="765"/>
            <ac:picMk id="2" creationId="{FCAB9EF6-00A6-DB1A-CCC4-98454897FC3B}"/>
          </ac:picMkLst>
        </pc:picChg>
      </pc:sldChg>
      <pc:sldChg chg="addSp modSp add mod ord">
        <pc:chgData name="SHINJI KANDA" userId="fa1c877523b043be" providerId="LiveId" clId="{0E485E20-8A87-47E9-84E9-D008A4B160F1}" dt="2022-12-08T00:11:41.066" v="8791" actId="1076"/>
        <pc:sldMkLst>
          <pc:docMk/>
          <pc:sldMk cId="220424835" sldId="766"/>
        </pc:sldMkLst>
        <pc:spChg chg="mod">
          <ac:chgData name="SHINJI KANDA" userId="fa1c877523b043be" providerId="LiveId" clId="{0E485E20-8A87-47E9-84E9-D008A4B160F1}" dt="2022-11-26T21:09:43.225" v="6679" actId="20577"/>
          <ac:spMkLst>
            <pc:docMk/>
            <pc:sldMk cId="220424835" sldId="766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1:41.066" v="8791" actId="1076"/>
          <ac:picMkLst>
            <pc:docMk/>
            <pc:sldMk cId="220424835" sldId="766"/>
            <ac:picMk id="3" creationId="{48616CE7-70FE-D45D-E1E0-C996D2E7194E}"/>
          </ac:picMkLst>
        </pc:picChg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68483927" sldId="767"/>
        </pc:sldMkLst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958476885" sldId="768"/>
        </pc:sldMkLst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1131824653" sldId="769"/>
        </pc:sldMkLst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3742226706" sldId="770"/>
        </pc:sldMkLst>
      </pc:sldChg>
      <pc:sldChg chg="new del">
        <pc:chgData name="SHINJI KANDA" userId="fa1c877523b043be" providerId="LiveId" clId="{0E485E20-8A87-47E9-84E9-D008A4B160F1}" dt="2022-11-26T21:40:59.487" v="7681" actId="2696"/>
        <pc:sldMkLst>
          <pc:docMk/>
          <pc:sldMk cId="3120606879" sldId="771"/>
        </pc:sldMkLst>
      </pc:sldChg>
      <pc:sldChg chg="addSp modSp add mod">
        <pc:chgData name="SHINJI KANDA" userId="fa1c877523b043be" providerId="LiveId" clId="{0E485E20-8A87-47E9-84E9-D008A4B160F1}" dt="2022-12-08T00:11:43.851" v="8792"/>
        <pc:sldMkLst>
          <pc:docMk/>
          <pc:sldMk cId="492019961" sldId="772"/>
        </pc:sldMkLst>
        <pc:spChg chg="mod">
          <ac:chgData name="SHINJI KANDA" userId="fa1c877523b043be" providerId="LiveId" clId="{0E485E20-8A87-47E9-84E9-D008A4B160F1}" dt="2022-11-26T21:10:18.227" v="6685" actId="207"/>
          <ac:spMkLst>
            <pc:docMk/>
            <pc:sldMk cId="492019961" sldId="772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1:43.851" v="8792"/>
          <ac:picMkLst>
            <pc:docMk/>
            <pc:sldMk cId="492019961" sldId="772"/>
            <ac:picMk id="2" creationId="{BE8866B7-CD96-1AE0-BA4C-03D961E820C8}"/>
          </ac:picMkLst>
        </pc:picChg>
      </pc:sldChg>
      <pc:sldChg chg="addSp modSp add mod ord">
        <pc:chgData name="SHINJI KANDA" userId="fa1c877523b043be" providerId="LiveId" clId="{0E485E20-8A87-47E9-84E9-D008A4B160F1}" dt="2022-12-08T00:12:20.013" v="8797" actId="1076"/>
        <pc:sldMkLst>
          <pc:docMk/>
          <pc:sldMk cId="3313034284" sldId="773"/>
        </pc:sldMkLst>
        <pc:spChg chg="mod">
          <ac:chgData name="SHINJI KANDA" userId="fa1c877523b043be" providerId="LiveId" clId="{0E485E20-8A87-47E9-84E9-D008A4B160F1}" dt="2022-11-26T21:10:54.071" v="6700" actId="404"/>
          <ac:spMkLst>
            <pc:docMk/>
            <pc:sldMk cId="3313034284" sldId="773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2:20.013" v="8797" actId="1076"/>
          <ac:picMkLst>
            <pc:docMk/>
            <pc:sldMk cId="3313034284" sldId="773"/>
            <ac:picMk id="3" creationId="{A55E1D18-7962-99DB-C49D-F1BDDC455537}"/>
          </ac:picMkLst>
        </pc:picChg>
      </pc:sldChg>
      <pc:sldChg chg="addSp modSp add mod">
        <pc:chgData name="SHINJI KANDA" userId="fa1c877523b043be" providerId="LiveId" clId="{0E485E20-8A87-47E9-84E9-D008A4B160F1}" dt="2022-12-08T00:12:23.178" v="8798"/>
        <pc:sldMkLst>
          <pc:docMk/>
          <pc:sldMk cId="1944427317" sldId="774"/>
        </pc:sldMkLst>
        <pc:spChg chg="mod">
          <ac:chgData name="SHINJI KANDA" userId="fa1c877523b043be" providerId="LiveId" clId="{0E485E20-8A87-47E9-84E9-D008A4B160F1}" dt="2022-11-26T21:11:11.015" v="6703" actId="207"/>
          <ac:spMkLst>
            <pc:docMk/>
            <pc:sldMk cId="1944427317" sldId="774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2:23.178" v="8798"/>
          <ac:picMkLst>
            <pc:docMk/>
            <pc:sldMk cId="1944427317" sldId="774"/>
            <ac:picMk id="2" creationId="{638F94F0-53E1-A38D-2F58-808B93B15CBF}"/>
          </ac:picMkLst>
        </pc:picChg>
      </pc:sldChg>
      <pc:sldChg chg="addSp delSp modSp add mod ord">
        <pc:chgData name="SHINJI KANDA" userId="fa1c877523b043be" providerId="LiveId" clId="{0E485E20-8A87-47E9-84E9-D008A4B160F1}" dt="2022-12-08T00:13:38.195" v="8812" actId="1076"/>
        <pc:sldMkLst>
          <pc:docMk/>
          <pc:sldMk cId="1972181600" sldId="775"/>
        </pc:sldMkLst>
        <pc:spChg chg="mod">
          <ac:chgData name="SHINJI KANDA" userId="fa1c877523b043be" providerId="LiveId" clId="{0E485E20-8A87-47E9-84E9-D008A4B160F1}" dt="2022-11-26T21:11:51.384" v="6713" actId="404"/>
          <ac:spMkLst>
            <pc:docMk/>
            <pc:sldMk cId="1972181600" sldId="775"/>
            <ac:spMk id="4" creationId="{95EBAAAA-4AED-62F6-C8C2-79C24AAFBC86}"/>
          </ac:spMkLst>
        </pc:spChg>
        <pc:picChg chg="add del mod">
          <ac:chgData name="SHINJI KANDA" userId="fa1c877523b043be" providerId="LiveId" clId="{0E485E20-8A87-47E9-84E9-D008A4B160F1}" dt="2022-12-08T00:12:58.171" v="8807" actId="478"/>
          <ac:picMkLst>
            <pc:docMk/>
            <pc:sldMk cId="1972181600" sldId="775"/>
            <ac:picMk id="3" creationId="{12367672-85B0-7236-282A-99DC9025206F}"/>
          </ac:picMkLst>
        </pc:picChg>
        <pc:picChg chg="add mod">
          <ac:chgData name="SHINJI KANDA" userId="fa1c877523b043be" providerId="LiveId" clId="{0E485E20-8A87-47E9-84E9-D008A4B160F1}" dt="2022-12-08T00:13:38.195" v="8812" actId="1076"/>
          <ac:picMkLst>
            <pc:docMk/>
            <pc:sldMk cId="1972181600" sldId="775"/>
            <ac:picMk id="6" creationId="{78E0434E-8DC4-0F3D-30BC-DD7F71372833}"/>
          </ac:picMkLst>
        </pc:picChg>
      </pc:sldChg>
      <pc:sldChg chg="addSp delSp modSp add mod">
        <pc:chgData name="SHINJI KANDA" userId="fa1c877523b043be" providerId="LiveId" clId="{0E485E20-8A87-47E9-84E9-D008A4B160F1}" dt="2022-12-08T00:13:42.148" v="8814"/>
        <pc:sldMkLst>
          <pc:docMk/>
          <pc:sldMk cId="3111694750" sldId="776"/>
        </pc:sldMkLst>
        <pc:spChg chg="mod">
          <ac:chgData name="SHINJI KANDA" userId="fa1c877523b043be" providerId="LiveId" clId="{0E485E20-8A87-47E9-84E9-D008A4B160F1}" dt="2022-11-26T21:12:06.184" v="6716" actId="207"/>
          <ac:spMkLst>
            <pc:docMk/>
            <pc:sldMk cId="3111694750" sldId="776"/>
            <ac:spMk id="4" creationId="{95EBAAAA-4AED-62F6-C8C2-79C24AAFBC86}"/>
          </ac:spMkLst>
        </pc:spChg>
        <pc:picChg chg="add del mod">
          <ac:chgData name="SHINJI KANDA" userId="fa1c877523b043be" providerId="LiveId" clId="{0E485E20-8A87-47E9-84E9-D008A4B160F1}" dt="2022-12-08T00:13:41.664" v="8813" actId="478"/>
          <ac:picMkLst>
            <pc:docMk/>
            <pc:sldMk cId="3111694750" sldId="776"/>
            <ac:picMk id="2" creationId="{371CAFDA-27A1-AB9E-E997-2596F8A93A1A}"/>
          </ac:picMkLst>
        </pc:picChg>
        <pc:picChg chg="add mod">
          <ac:chgData name="SHINJI KANDA" userId="fa1c877523b043be" providerId="LiveId" clId="{0E485E20-8A87-47E9-84E9-D008A4B160F1}" dt="2022-12-08T00:13:42.148" v="8814"/>
          <ac:picMkLst>
            <pc:docMk/>
            <pc:sldMk cId="3111694750" sldId="776"/>
            <ac:picMk id="3" creationId="{6CE3B54F-4D30-E57E-C46A-521FAE483AD0}"/>
          </ac:picMkLst>
        </pc:picChg>
      </pc:sldChg>
      <pc:sldChg chg="add del">
        <pc:chgData name="SHINJI KANDA" userId="fa1c877523b043be" providerId="LiveId" clId="{0E485E20-8A87-47E9-84E9-D008A4B160F1}" dt="2022-11-26T21:40:59.487" v="7681" actId="2696"/>
        <pc:sldMkLst>
          <pc:docMk/>
          <pc:sldMk cId="359221411" sldId="777"/>
        </pc:sldMkLst>
      </pc:sldChg>
      <pc:sldChg chg="add del ord">
        <pc:chgData name="SHINJI KANDA" userId="fa1c877523b043be" providerId="LiveId" clId="{0E485E20-8A87-47E9-84E9-D008A4B160F1}" dt="2022-11-26T21:14:50.903" v="6720" actId="2696"/>
        <pc:sldMkLst>
          <pc:docMk/>
          <pc:sldMk cId="752298431" sldId="777"/>
        </pc:sldMkLst>
      </pc:sldChg>
      <pc:sldChg chg="addSp modSp add mod">
        <pc:chgData name="SHINJI KANDA" userId="fa1c877523b043be" providerId="LiveId" clId="{0E485E20-8A87-47E9-84E9-D008A4B160F1}" dt="2022-12-08T00:14:15.363" v="8819"/>
        <pc:sldMkLst>
          <pc:docMk/>
          <pc:sldMk cId="2386731245" sldId="778"/>
        </pc:sldMkLst>
        <pc:spChg chg="mod">
          <ac:chgData name="SHINJI KANDA" userId="fa1c877523b043be" providerId="LiveId" clId="{0E485E20-8A87-47E9-84E9-D008A4B160F1}" dt="2022-11-26T21:26:31.686" v="7459" actId="207"/>
          <ac:spMkLst>
            <pc:docMk/>
            <pc:sldMk cId="2386731245" sldId="778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4:15.363" v="8819"/>
          <ac:picMkLst>
            <pc:docMk/>
            <pc:sldMk cId="2386731245" sldId="778"/>
            <ac:picMk id="2" creationId="{6B5D556B-0AEB-39B5-B35D-A332091608C7}"/>
          </ac:picMkLst>
        </pc:picChg>
      </pc:sldChg>
      <pc:sldChg chg="addSp modSp add mod">
        <pc:chgData name="SHINJI KANDA" userId="fa1c877523b043be" providerId="LiveId" clId="{0E485E20-8A87-47E9-84E9-D008A4B160F1}" dt="2022-12-08T00:14:11.440" v="8818" actId="1076"/>
        <pc:sldMkLst>
          <pc:docMk/>
          <pc:sldMk cId="2488019029" sldId="779"/>
        </pc:sldMkLst>
        <pc:spChg chg="mod">
          <ac:chgData name="SHINJI KANDA" userId="fa1c877523b043be" providerId="LiveId" clId="{0E485E20-8A87-47E9-84E9-D008A4B160F1}" dt="2022-11-26T21:26:38.893" v="7460" actId="207"/>
          <ac:spMkLst>
            <pc:docMk/>
            <pc:sldMk cId="2488019029" sldId="779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4:11.440" v="8818" actId="1076"/>
          <ac:picMkLst>
            <pc:docMk/>
            <pc:sldMk cId="2488019029" sldId="779"/>
            <ac:picMk id="3" creationId="{65FA608A-1444-D248-04D3-48CD04F94D5F}"/>
          </ac:picMkLst>
        </pc:picChg>
      </pc:sldChg>
      <pc:sldChg chg="modSp add del mod ord">
        <pc:chgData name="SHINJI KANDA" userId="fa1c877523b043be" providerId="LiveId" clId="{0E485E20-8A87-47E9-84E9-D008A4B160F1}" dt="2022-11-26T21:28:51.881" v="7491" actId="2696"/>
        <pc:sldMkLst>
          <pc:docMk/>
          <pc:sldMk cId="4115900286" sldId="780"/>
        </pc:sldMkLst>
        <pc:spChg chg="mod">
          <ac:chgData name="SHINJI KANDA" userId="fa1c877523b043be" providerId="LiveId" clId="{0E485E20-8A87-47E9-84E9-D008A4B160F1}" dt="2022-11-26T21:27:39.507" v="7480" actId="207"/>
          <ac:spMkLst>
            <pc:docMk/>
            <pc:sldMk cId="4115900286" sldId="780"/>
            <ac:spMk id="4" creationId="{95EBAAAA-4AED-62F6-C8C2-79C24AAFBC86}"/>
          </ac:spMkLst>
        </pc:spChg>
      </pc:sldChg>
      <pc:sldChg chg="addSp delSp modSp add mod">
        <pc:chgData name="SHINJI KANDA" userId="fa1c877523b043be" providerId="LiveId" clId="{0E485E20-8A87-47E9-84E9-D008A4B160F1}" dt="2022-12-08T00:14:46.455" v="8828"/>
        <pc:sldMkLst>
          <pc:docMk/>
          <pc:sldMk cId="1448712436" sldId="781"/>
        </pc:sldMkLst>
        <pc:spChg chg="mod">
          <ac:chgData name="SHINJI KANDA" userId="fa1c877523b043be" providerId="LiveId" clId="{0E485E20-8A87-47E9-84E9-D008A4B160F1}" dt="2022-11-26T21:29:08.637" v="7494" actId="207"/>
          <ac:spMkLst>
            <pc:docMk/>
            <pc:sldMk cId="1448712436" sldId="781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4:32.728" v="8822" actId="1076"/>
          <ac:picMkLst>
            <pc:docMk/>
            <pc:sldMk cId="1448712436" sldId="781"/>
            <ac:picMk id="2" creationId="{ABF96D93-AEA1-F59E-1C5E-FA0E7CC630F9}"/>
          </ac:picMkLst>
        </pc:picChg>
        <pc:picChg chg="add del mod">
          <ac:chgData name="SHINJI KANDA" userId="fa1c877523b043be" providerId="LiveId" clId="{0E485E20-8A87-47E9-84E9-D008A4B160F1}" dt="2022-12-08T00:14:45.971" v="8827" actId="478"/>
          <ac:picMkLst>
            <pc:docMk/>
            <pc:sldMk cId="1448712436" sldId="781"/>
            <ac:picMk id="3" creationId="{650FED03-82C5-D709-36FA-756102AE6569}"/>
          </ac:picMkLst>
        </pc:picChg>
        <pc:picChg chg="add mod">
          <ac:chgData name="SHINJI KANDA" userId="fa1c877523b043be" providerId="LiveId" clId="{0E485E20-8A87-47E9-84E9-D008A4B160F1}" dt="2022-12-08T00:14:46.455" v="8828"/>
          <ac:picMkLst>
            <pc:docMk/>
            <pc:sldMk cId="1448712436" sldId="781"/>
            <ac:picMk id="5" creationId="{83DA8493-1BE3-652F-67CD-15E0419E4DE4}"/>
          </ac:picMkLst>
        </pc:picChg>
      </pc:sldChg>
      <pc:sldChg chg="addSp modSp add mod">
        <pc:chgData name="SHINJI KANDA" userId="fa1c877523b043be" providerId="LiveId" clId="{0E485E20-8A87-47E9-84E9-D008A4B160F1}" dt="2022-12-08T00:14:42.528" v="8826" actId="1076"/>
        <pc:sldMkLst>
          <pc:docMk/>
          <pc:sldMk cId="2987657791" sldId="782"/>
        </pc:sldMkLst>
        <pc:picChg chg="add mod">
          <ac:chgData name="SHINJI KANDA" userId="fa1c877523b043be" providerId="LiveId" clId="{0E485E20-8A87-47E9-84E9-D008A4B160F1}" dt="2022-12-08T00:14:42.528" v="8826" actId="1076"/>
          <ac:picMkLst>
            <pc:docMk/>
            <pc:sldMk cId="2987657791" sldId="782"/>
            <ac:picMk id="2" creationId="{517B39F0-E1F8-5FE4-1DD6-E07F00F12B78}"/>
          </ac:picMkLst>
        </pc:picChg>
      </pc:sldChg>
      <pc:sldChg chg="addSp modSp add mod ord">
        <pc:chgData name="SHINJI KANDA" userId="fa1c877523b043be" providerId="LiveId" clId="{0E485E20-8A87-47E9-84E9-D008A4B160F1}" dt="2022-12-08T00:15:13.161" v="8833" actId="1076"/>
        <pc:sldMkLst>
          <pc:docMk/>
          <pc:sldMk cId="2012184667" sldId="783"/>
        </pc:sldMkLst>
        <pc:spChg chg="mod">
          <ac:chgData name="SHINJI KANDA" userId="fa1c877523b043be" providerId="LiveId" clId="{0E485E20-8A87-47E9-84E9-D008A4B160F1}" dt="2022-11-26T21:30:52.622" v="7527" actId="207"/>
          <ac:spMkLst>
            <pc:docMk/>
            <pc:sldMk cId="2012184667" sldId="783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5:13.161" v="8833" actId="1076"/>
          <ac:picMkLst>
            <pc:docMk/>
            <pc:sldMk cId="2012184667" sldId="783"/>
            <ac:picMk id="3" creationId="{CDDC0884-5352-412F-8696-3AFD475B5B1C}"/>
          </ac:picMkLst>
        </pc:picChg>
      </pc:sldChg>
      <pc:sldChg chg="addSp modSp add mod">
        <pc:chgData name="SHINJI KANDA" userId="fa1c877523b043be" providerId="LiveId" clId="{0E485E20-8A87-47E9-84E9-D008A4B160F1}" dt="2022-12-08T00:15:16.177" v="8834"/>
        <pc:sldMkLst>
          <pc:docMk/>
          <pc:sldMk cId="3117646139" sldId="784"/>
        </pc:sldMkLst>
        <pc:spChg chg="mod">
          <ac:chgData name="SHINJI KANDA" userId="fa1c877523b043be" providerId="LiveId" clId="{0E485E20-8A87-47E9-84E9-D008A4B160F1}" dt="2022-11-26T21:31:02.145" v="7529" actId="207"/>
          <ac:spMkLst>
            <pc:docMk/>
            <pc:sldMk cId="3117646139" sldId="784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5:16.177" v="8834"/>
          <ac:picMkLst>
            <pc:docMk/>
            <pc:sldMk cId="3117646139" sldId="784"/>
            <ac:picMk id="2" creationId="{29267119-04DB-F8CB-9537-88D6B629F1BE}"/>
          </ac:picMkLst>
        </pc:picChg>
      </pc:sldChg>
      <pc:sldChg chg="addSp modSp add mod ord">
        <pc:chgData name="SHINJI KANDA" userId="fa1c877523b043be" providerId="LiveId" clId="{0E485E20-8A87-47E9-84E9-D008A4B160F1}" dt="2022-12-08T00:18:26.011" v="8841" actId="1076"/>
        <pc:sldMkLst>
          <pc:docMk/>
          <pc:sldMk cId="526121149" sldId="785"/>
        </pc:sldMkLst>
        <pc:spChg chg="mod">
          <ac:chgData name="SHINJI KANDA" userId="fa1c877523b043be" providerId="LiveId" clId="{0E485E20-8A87-47E9-84E9-D008A4B160F1}" dt="2022-11-26T21:32:50.682" v="7548" actId="20577"/>
          <ac:spMkLst>
            <pc:docMk/>
            <pc:sldMk cId="526121149" sldId="785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8:26.011" v="8841" actId="1076"/>
          <ac:picMkLst>
            <pc:docMk/>
            <pc:sldMk cId="526121149" sldId="785"/>
            <ac:picMk id="3" creationId="{E4B7667E-C085-4BA6-92E9-4D4B9C55F109}"/>
          </ac:picMkLst>
        </pc:picChg>
      </pc:sldChg>
      <pc:sldChg chg="addSp modSp add mod">
        <pc:chgData name="SHINJI KANDA" userId="fa1c877523b043be" providerId="LiveId" clId="{0E485E20-8A87-47E9-84E9-D008A4B160F1}" dt="2022-12-08T00:18:33.637" v="8842"/>
        <pc:sldMkLst>
          <pc:docMk/>
          <pc:sldMk cId="3440923008" sldId="786"/>
        </pc:sldMkLst>
        <pc:spChg chg="mod">
          <ac:chgData name="SHINJI KANDA" userId="fa1c877523b043be" providerId="LiveId" clId="{0E485E20-8A87-47E9-84E9-D008A4B160F1}" dt="2022-11-26T21:32:55.582" v="7550" actId="20577"/>
          <ac:spMkLst>
            <pc:docMk/>
            <pc:sldMk cId="3440923008" sldId="786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18:33.637" v="8842"/>
          <ac:picMkLst>
            <pc:docMk/>
            <pc:sldMk cId="3440923008" sldId="786"/>
            <ac:picMk id="2" creationId="{BB577B6B-7002-D75D-1CDB-9AF63B1D970A}"/>
          </ac:picMkLst>
        </pc:picChg>
      </pc:sldChg>
      <pc:sldChg chg="addSp modSp add mod ord">
        <pc:chgData name="SHINJI KANDA" userId="fa1c877523b043be" providerId="LiveId" clId="{0E485E20-8A87-47E9-84E9-D008A4B160F1}" dt="2022-12-08T00:20:32.648" v="8849" actId="1076"/>
        <pc:sldMkLst>
          <pc:docMk/>
          <pc:sldMk cId="3250990437" sldId="787"/>
        </pc:sldMkLst>
        <pc:spChg chg="mod">
          <ac:chgData name="SHINJI KANDA" userId="fa1c877523b043be" providerId="LiveId" clId="{0E485E20-8A87-47E9-84E9-D008A4B160F1}" dt="2022-11-26T21:33:59.915" v="7569" actId="207"/>
          <ac:spMkLst>
            <pc:docMk/>
            <pc:sldMk cId="3250990437" sldId="787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0:32.648" v="8849" actId="1076"/>
          <ac:picMkLst>
            <pc:docMk/>
            <pc:sldMk cId="3250990437" sldId="787"/>
            <ac:picMk id="3" creationId="{94385246-60B1-82CF-A6C9-FC919A952E22}"/>
          </ac:picMkLst>
        </pc:picChg>
      </pc:sldChg>
      <pc:sldChg chg="addSp modSp add mod">
        <pc:chgData name="SHINJI KANDA" userId="fa1c877523b043be" providerId="LiveId" clId="{0E485E20-8A87-47E9-84E9-D008A4B160F1}" dt="2022-12-08T00:20:35.892" v="8850"/>
        <pc:sldMkLst>
          <pc:docMk/>
          <pc:sldMk cId="2433918960" sldId="788"/>
        </pc:sldMkLst>
        <pc:spChg chg="mod">
          <ac:chgData name="SHINJI KANDA" userId="fa1c877523b043be" providerId="LiveId" clId="{0E485E20-8A87-47E9-84E9-D008A4B160F1}" dt="2022-11-26T21:34:06.795" v="7570" actId="207"/>
          <ac:spMkLst>
            <pc:docMk/>
            <pc:sldMk cId="2433918960" sldId="788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0:35.892" v="8850"/>
          <ac:picMkLst>
            <pc:docMk/>
            <pc:sldMk cId="2433918960" sldId="788"/>
            <ac:picMk id="2" creationId="{1C5577FB-923D-0D98-962C-5B6B24FBB2B5}"/>
          </ac:picMkLst>
        </pc:picChg>
      </pc:sldChg>
      <pc:sldChg chg="addSp modSp add mod ord">
        <pc:chgData name="SHINJI KANDA" userId="fa1c877523b043be" providerId="LiveId" clId="{0E485E20-8A87-47E9-84E9-D008A4B160F1}" dt="2022-12-08T00:20:57.772" v="8856" actId="1076"/>
        <pc:sldMkLst>
          <pc:docMk/>
          <pc:sldMk cId="325949507" sldId="789"/>
        </pc:sldMkLst>
        <pc:spChg chg="mod">
          <ac:chgData name="SHINJI KANDA" userId="fa1c877523b043be" providerId="LiveId" clId="{0E485E20-8A87-47E9-84E9-D008A4B160F1}" dt="2022-11-26T21:35:27.482" v="7587" actId="207"/>
          <ac:spMkLst>
            <pc:docMk/>
            <pc:sldMk cId="325949507" sldId="789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0:57.772" v="8856" actId="1076"/>
          <ac:picMkLst>
            <pc:docMk/>
            <pc:sldMk cId="325949507" sldId="789"/>
            <ac:picMk id="3" creationId="{100E796D-4606-75D3-1841-DD74027EBE8F}"/>
          </ac:picMkLst>
        </pc:picChg>
      </pc:sldChg>
      <pc:sldChg chg="addSp modSp add mod">
        <pc:chgData name="SHINJI KANDA" userId="fa1c877523b043be" providerId="LiveId" clId="{0E485E20-8A87-47E9-84E9-D008A4B160F1}" dt="2022-12-08T00:21:03.153" v="8857"/>
        <pc:sldMkLst>
          <pc:docMk/>
          <pc:sldMk cId="1970694453" sldId="790"/>
        </pc:sldMkLst>
        <pc:spChg chg="mod">
          <ac:chgData name="SHINJI KANDA" userId="fa1c877523b043be" providerId="LiveId" clId="{0E485E20-8A87-47E9-84E9-D008A4B160F1}" dt="2022-11-26T21:35:34.270" v="7588" actId="207"/>
          <ac:spMkLst>
            <pc:docMk/>
            <pc:sldMk cId="1970694453" sldId="790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1:03.153" v="8857"/>
          <ac:picMkLst>
            <pc:docMk/>
            <pc:sldMk cId="1970694453" sldId="790"/>
            <ac:picMk id="2" creationId="{ADE02821-5C2A-CCD4-4F7F-D0EC73D32377}"/>
          </ac:picMkLst>
        </pc:picChg>
      </pc:sldChg>
      <pc:sldChg chg="addSp modSp add mod ord">
        <pc:chgData name="SHINJI KANDA" userId="fa1c877523b043be" providerId="LiveId" clId="{0E485E20-8A87-47E9-84E9-D008A4B160F1}" dt="2022-12-08T00:21:34.220" v="8863" actId="1076"/>
        <pc:sldMkLst>
          <pc:docMk/>
          <pc:sldMk cId="3010596080" sldId="791"/>
        </pc:sldMkLst>
        <pc:spChg chg="mod">
          <ac:chgData name="SHINJI KANDA" userId="fa1c877523b043be" providerId="LiveId" clId="{0E485E20-8A87-47E9-84E9-D008A4B160F1}" dt="2022-11-26T21:37:14.345" v="7620" actId="207"/>
          <ac:spMkLst>
            <pc:docMk/>
            <pc:sldMk cId="3010596080" sldId="791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1:34.220" v="8863" actId="1076"/>
          <ac:picMkLst>
            <pc:docMk/>
            <pc:sldMk cId="3010596080" sldId="791"/>
            <ac:picMk id="3" creationId="{C30AFCD5-3707-A8A3-B19D-BE24D07B373E}"/>
          </ac:picMkLst>
        </pc:picChg>
      </pc:sldChg>
      <pc:sldChg chg="addSp modSp add mod">
        <pc:chgData name="SHINJI KANDA" userId="fa1c877523b043be" providerId="LiveId" clId="{0E485E20-8A87-47E9-84E9-D008A4B160F1}" dt="2022-12-08T00:21:37.320" v="8864"/>
        <pc:sldMkLst>
          <pc:docMk/>
          <pc:sldMk cId="742879595" sldId="792"/>
        </pc:sldMkLst>
        <pc:spChg chg="mod">
          <ac:chgData name="SHINJI KANDA" userId="fa1c877523b043be" providerId="LiveId" clId="{0E485E20-8A87-47E9-84E9-D008A4B160F1}" dt="2022-11-26T21:37:35.322" v="7621" actId="207"/>
          <ac:spMkLst>
            <pc:docMk/>
            <pc:sldMk cId="742879595" sldId="792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1:37.320" v="8864"/>
          <ac:picMkLst>
            <pc:docMk/>
            <pc:sldMk cId="742879595" sldId="792"/>
            <ac:picMk id="2" creationId="{BF984B03-F5C6-667F-CE12-BF311DEA0EFC}"/>
          </ac:picMkLst>
        </pc:picChg>
      </pc:sldChg>
      <pc:sldChg chg="addSp modSp add mod ord">
        <pc:chgData name="SHINJI KANDA" userId="fa1c877523b043be" providerId="LiveId" clId="{0E485E20-8A87-47E9-84E9-D008A4B160F1}" dt="2022-12-08T00:23:49.281" v="8870" actId="1076"/>
        <pc:sldMkLst>
          <pc:docMk/>
          <pc:sldMk cId="595638706" sldId="793"/>
        </pc:sldMkLst>
        <pc:spChg chg="mod">
          <ac:chgData name="SHINJI KANDA" userId="fa1c877523b043be" providerId="LiveId" clId="{0E485E20-8A87-47E9-84E9-D008A4B160F1}" dt="2022-11-26T21:39:16.813" v="7661" actId="207"/>
          <ac:spMkLst>
            <pc:docMk/>
            <pc:sldMk cId="595638706" sldId="793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3:49.281" v="8870" actId="1076"/>
          <ac:picMkLst>
            <pc:docMk/>
            <pc:sldMk cId="595638706" sldId="793"/>
            <ac:picMk id="3" creationId="{B22DA2EF-1AE1-C8D7-272F-3723E01A3D77}"/>
          </ac:picMkLst>
        </pc:picChg>
      </pc:sldChg>
      <pc:sldChg chg="addSp modSp add mod">
        <pc:chgData name="SHINJI KANDA" userId="fa1c877523b043be" providerId="LiveId" clId="{0E485E20-8A87-47E9-84E9-D008A4B160F1}" dt="2022-12-08T00:23:54.521" v="8871"/>
        <pc:sldMkLst>
          <pc:docMk/>
          <pc:sldMk cId="1547472998" sldId="794"/>
        </pc:sldMkLst>
        <pc:spChg chg="mod">
          <ac:chgData name="SHINJI KANDA" userId="fa1c877523b043be" providerId="LiveId" clId="{0E485E20-8A87-47E9-84E9-D008A4B160F1}" dt="2022-11-26T21:39:29.272" v="7663" actId="207"/>
          <ac:spMkLst>
            <pc:docMk/>
            <pc:sldMk cId="1547472998" sldId="794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3:54.521" v="8871"/>
          <ac:picMkLst>
            <pc:docMk/>
            <pc:sldMk cId="1547472998" sldId="794"/>
            <ac:picMk id="2" creationId="{3C25AC3B-CF3A-C2CC-5A3F-7E8BC636FB22}"/>
          </ac:picMkLst>
        </pc:picChg>
      </pc:sldChg>
      <pc:sldChg chg="add del">
        <pc:chgData name="SHINJI KANDA" userId="fa1c877523b043be" providerId="LiveId" clId="{0E485E20-8A87-47E9-84E9-D008A4B160F1}" dt="2022-11-26T21:38:27.690" v="7637" actId="2696"/>
        <pc:sldMkLst>
          <pc:docMk/>
          <pc:sldMk cId="3472344296" sldId="794"/>
        </pc:sldMkLst>
      </pc:sldChg>
      <pc:sldChg chg="addSp modSp add mod ord">
        <pc:chgData name="SHINJI KANDA" userId="fa1c877523b043be" providerId="LiveId" clId="{0E485E20-8A87-47E9-84E9-D008A4B160F1}" dt="2022-12-08T00:25:59.634" v="8877" actId="1076"/>
        <pc:sldMkLst>
          <pc:docMk/>
          <pc:sldMk cId="3558639442" sldId="795"/>
        </pc:sldMkLst>
        <pc:spChg chg="mod">
          <ac:chgData name="SHINJI KANDA" userId="fa1c877523b043be" providerId="LiveId" clId="{0E485E20-8A87-47E9-84E9-D008A4B160F1}" dt="2022-11-26T21:40:32.323" v="7679" actId="207"/>
          <ac:spMkLst>
            <pc:docMk/>
            <pc:sldMk cId="3558639442" sldId="795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5:59.634" v="8877" actId="1076"/>
          <ac:picMkLst>
            <pc:docMk/>
            <pc:sldMk cId="3558639442" sldId="795"/>
            <ac:picMk id="3" creationId="{F44152F7-485A-0473-421F-DBB6D1D5CFAB}"/>
          </ac:picMkLst>
        </pc:picChg>
      </pc:sldChg>
      <pc:sldChg chg="addSp modSp add mod">
        <pc:chgData name="SHINJI KANDA" userId="fa1c877523b043be" providerId="LiveId" clId="{0E485E20-8A87-47E9-84E9-D008A4B160F1}" dt="2022-12-08T00:26:03.421" v="8878"/>
        <pc:sldMkLst>
          <pc:docMk/>
          <pc:sldMk cId="1585800911" sldId="796"/>
        </pc:sldMkLst>
        <pc:spChg chg="mod">
          <ac:chgData name="SHINJI KANDA" userId="fa1c877523b043be" providerId="LiveId" clId="{0E485E20-8A87-47E9-84E9-D008A4B160F1}" dt="2022-11-26T21:40:38.704" v="7680" actId="207"/>
          <ac:spMkLst>
            <pc:docMk/>
            <pc:sldMk cId="1585800911" sldId="796"/>
            <ac:spMk id="4" creationId="{95EBAAAA-4AED-62F6-C8C2-79C24AAFBC86}"/>
          </ac:spMkLst>
        </pc:spChg>
        <pc:picChg chg="add mod">
          <ac:chgData name="SHINJI KANDA" userId="fa1c877523b043be" providerId="LiveId" clId="{0E485E20-8A87-47E9-84E9-D008A4B160F1}" dt="2022-12-08T00:26:03.421" v="8878"/>
          <ac:picMkLst>
            <pc:docMk/>
            <pc:sldMk cId="1585800911" sldId="796"/>
            <ac:picMk id="2" creationId="{0EF1EE56-AE60-1A19-559F-9AD3A67A9941}"/>
          </ac:picMkLst>
        </pc:picChg>
      </pc:sldChg>
      <pc:sldChg chg="addSp modSp new del mod modNotesTx">
        <pc:chgData name="SHINJI KANDA" userId="fa1c877523b043be" providerId="LiveId" clId="{0E485E20-8A87-47E9-84E9-D008A4B160F1}" dt="2022-11-26T22:27:13.064" v="8382" actId="2696"/>
        <pc:sldMkLst>
          <pc:docMk/>
          <pc:sldMk cId="3749785558" sldId="797"/>
        </pc:sldMkLst>
        <pc:spChg chg="mod">
          <ac:chgData name="SHINJI KANDA" userId="fa1c877523b043be" providerId="LiveId" clId="{0E485E20-8A87-47E9-84E9-D008A4B160F1}" dt="2022-11-26T21:54:26.901" v="8344" actId="207"/>
          <ac:spMkLst>
            <pc:docMk/>
            <pc:sldMk cId="3749785558" sldId="797"/>
            <ac:spMk id="2" creationId="{56CCB34A-C3DC-2636-76F4-23B66F336F3A}"/>
          </ac:spMkLst>
        </pc:spChg>
        <pc:picChg chg="add mod">
          <ac:chgData name="SHINJI KANDA" userId="fa1c877523b043be" providerId="LiveId" clId="{0E485E20-8A87-47E9-84E9-D008A4B160F1}" dt="2022-11-26T21:54:17.948" v="8343" actId="14100"/>
          <ac:picMkLst>
            <pc:docMk/>
            <pc:sldMk cId="3749785558" sldId="797"/>
            <ac:picMk id="4" creationId="{BD8CCDB3-6D59-F4F7-74F0-B51C43E045AB}"/>
          </ac:picMkLst>
        </pc:picChg>
      </pc:sldChg>
      <pc:sldChg chg="add del">
        <pc:chgData name="SHINJI KANDA" userId="fa1c877523b043be" providerId="LiveId" clId="{0E485E20-8A87-47E9-84E9-D008A4B160F1}" dt="2022-12-08T00:26:53.734" v="8886" actId="2696"/>
        <pc:sldMkLst>
          <pc:docMk/>
          <pc:sldMk cId="1044537792" sldId="799"/>
        </pc:sldMkLst>
      </pc:sldChg>
      <pc:sldChg chg="add del">
        <pc:chgData name="SHINJI KANDA" userId="fa1c877523b043be" providerId="LiveId" clId="{0E485E20-8A87-47E9-84E9-D008A4B160F1}" dt="2022-12-08T00:27:02.255" v="8888" actId="2696"/>
        <pc:sldMkLst>
          <pc:docMk/>
          <pc:sldMk cId="1529637180" sldId="800"/>
        </pc:sldMkLst>
      </pc:sldChg>
      <pc:sldChg chg="addSp delSp modSp add mod">
        <pc:chgData name="SHINJI KANDA" userId="fa1c877523b043be" providerId="LiveId" clId="{0E485E20-8A87-47E9-84E9-D008A4B160F1}" dt="2022-12-08T00:48:47.724" v="8955" actId="115"/>
        <pc:sldMkLst>
          <pc:docMk/>
          <pc:sldMk cId="1480245860" sldId="801"/>
        </pc:sldMkLst>
        <pc:spChg chg="mod">
          <ac:chgData name="SHINJI KANDA" userId="fa1c877523b043be" providerId="LiveId" clId="{0E485E20-8A87-47E9-84E9-D008A4B160F1}" dt="2022-12-08T00:48:47.724" v="8955" actId="115"/>
          <ac:spMkLst>
            <pc:docMk/>
            <pc:sldMk cId="1480245860" sldId="801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6T23:38:32.169" v="8394" actId="1076"/>
          <ac:picMkLst>
            <pc:docMk/>
            <pc:sldMk cId="1480245860" sldId="801"/>
            <ac:picMk id="5" creationId="{F589C598-3AEC-5115-1104-BFBEACB14BE8}"/>
          </ac:picMkLst>
        </pc:picChg>
        <pc:picChg chg="del">
          <ac:chgData name="SHINJI KANDA" userId="fa1c877523b043be" providerId="LiveId" clId="{0E485E20-8A87-47E9-84E9-D008A4B160F1}" dt="2022-11-26T23:37:44.977" v="8387" actId="478"/>
          <ac:picMkLst>
            <pc:docMk/>
            <pc:sldMk cId="1480245860" sldId="801"/>
            <ac:picMk id="6" creationId="{65F6ADA2-A7BD-D26F-B517-ADB8FE6FCCF0}"/>
          </ac:picMkLst>
        </pc:picChg>
      </pc:sldChg>
      <pc:sldChg chg="add">
        <pc:chgData name="SHINJI KANDA" userId="fa1c877523b043be" providerId="LiveId" clId="{0E485E20-8A87-47E9-84E9-D008A4B160F1}" dt="2022-11-26T23:38:43.141" v="8412" actId="2890"/>
        <pc:sldMkLst>
          <pc:docMk/>
          <pc:sldMk cId="2051071406" sldId="802"/>
        </pc:sldMkLst>
      </pc:sldChg>
      <pc:sldChg chg="add del ord">
        <pc:chgData name="SHINJI KANDA" userId="fa1c877523b043be" providerId="LiveId" clId="{0E485E20-8A87-47E9-84E9-D008A4B160F1}" dt="2022-11-26T23:40:08.256" v="8467" actId="2696"/>
        <pc:sldMkLst>
          <pc:docMk/>
          <pc:sldMk cId="3226091655" sldId="803"/>
        </pc:sldMkLst>
      </pc:sldChg>
      <pc:sldChg chg="addSp delSp modSp add mod ord">
        <pc:chgData name="SHINJI KANDA" userId="fa1c877523b043be" providerId="LiveId" clId="{0E485E20-8A87-47E9-84E9-D008A4B160F1}" dt="2022-11-26T23:40:45.582" v="8489" actId="20577"/>
        <pc:sldMkLst>
          <pc:docMk/>
          <pc:sldMk cId="3320621197" sldId="804"/>
        </pc:sldMkLst>
        <pc:spChg chg="mod">
          <ac:chgData name="SHINJI KANDA" userId="fa1c877523b043be" providerId="LiveId" clId="{0E485E20-8A87-47E9-84E9-D008A4B160F1}" dt="2022-11-26T23:40:45.582" v="8489" actId="20577"/>
          <ac:spMkLst>
            <pc:docMk/>
            <pc:sldMk cId="3320621197" sldId="804"/>
            <ac:spMk id="2" creationId="{F7FA62C6-530F-1EFF-9B1E-080A6E89E408}"/>
          </ac:spMkLst>
        </pc:spChg>
        <pc:picChg chg="add mod">
          <ac:chgData name="SHINJI KANDA" userId="fa1c877523b043be" providerId="LiveId" clId="{0E485E20-8A87-47E9-84E9-D008A4B160F1}" dt="2022-11-26T23:40:22.818" v="8473" actId="1076"/>
          <ac:picMkLst>
            <pc:docMk/>
            <pc:sldMk cId="3320621197" sldId="804"/>
            <ac:picMk id="5" creationId="{3822B46C-9B85-1023-ECB0-DE9F923F8652}"/>
          </ac:picMkLst>
        </pc:picChg>
        <pc:picChg chg="del">
          <ac:chgData name="SHINJI KANDA" userId="fa1c877523b043be" providerId="LiveId" clId="{0E485E20-8A87-47E9-84E9-D008A4B160F1}" dt="2022-11-26T23:40:11.314" v="8468" actId="478"/>
          <ac:picMkLst>
            <pc:docMk/>
            <pc:sldMk cId="3320621197" sldId="804"/>
            <ac:picMk id="6" creationId="{65F6ADA2-A7BD-D26F-B517-ADB8FE6FCCF0}"/>
          </ac:picMkLst>
        </pc:picChg>
      </pc:sldChg>
      <pc:sldChg chg="modSp add mod">
        <pc:chgData name="SHINJI KANDA" userId="fa1c877523b043be" providerId="LiveId" clId="{0E485E20-8A87-47E9-84E9-D008A4B160F1}" dt="2022-11-26T23:40:56.097" v="8506" actId="20577"/>
        <pc:sldMkLst>
          <pc:docMk/>
          <pc:sldMk cId="3666958678" sldId="805"/>
        </pc:sldMkLst>
        <pc:spChg chg="mod">
          <ac:chgData name="SHINJI KANDA" userId="fa1c877523b043be" providerId="LiveId" clId="{0E485E20-8A87-47E9-84E9-D008A4B160F1}" dt="2022-11-26T23:40:56.097" v="8506" actId="20577"/>
          <ac:spMkLst>
            <pc:docMk/>
            <pc:sldMk cId="3666958678" sldId="805"/>
            <ac:spMk id="2" creationId="{F7FA62C6-530F-1EFF-9B1E-080A6E89E408}"/>
          </ac:spMkLst>
        </pc:spChg>
      </pc:sldChg>
      <pc:sldChg chg="add">
        <pc:chgData name="SHINJI KANDA" userId="fa1c877523b043be" providerId="LiveId" clId="{0E485E20-8A87-47E9-84E9-D008A4B160F1}" dt="2022-12-07T23:51:52.553" v="8552"/>
        <pc:sldMkLst>
          <pc:docMk/>
          <pc:sldMk cId="1762147135" sldId="876"/>
        </pc:sldMkLst>
      </pc:sldChg>
      <pc:sldChg chg="add">
        <pc:chgData name="SHINJI KANDA" userId="fa1c877523b043be" providerId="LiveId" clId="{0E485E20-8A87-47E9-84E9-D008A4B160F1}" dt="2022-12-07T23:52:08.621" v="8554"/>
        <pc:sldMkLst>
          <pc:docMk/>
          <pc:sldMk cId="3794191558" sldId="878"/>
        </pc:sldMkLst>
      </pc:sldChg>
      <pc:sldChg chg="addSp delSp modSp add mod setBg delDesignElem">
        <pc:chgData name="SHINJI KANDA" userId="fa1c877523b043be" providerId="LiveId" clId="{0E485E20-8A87-47E9-84E9-D008A4B160F1}" dt="2022-12-08T00:26:21.675" v="8881" actId="26606"/>
        <pc:sldMkLst>
          <pc:docMk/>
          <pc:sldMk cId="737806424" sldId="879"/>
        </pc:sldMkLst>
        <pc:spChg chg="mod">
          <ac:chgData name="SHINJI KANDA" userId="fa1c877523b043be" providerId="LiveId" clId="{0E485E20-8A87-47E9-84E9-D008A4B160F1}" dt="2022-12-08T00:26:21.675" v="8881" actId="26606"/>
          <ac:spMkLst>
            <pc:docMk/>
            <pc:sldMk cId="737806424" sldId="879"/>
            <ac:spMk id="3" creationId="{F21FB097-C9BA-E439-FA5E-DB619609AA6F}"/>
          </ac:spMkLst>
        </pc:spChg>
        <pc:spChg chg="add">
          <ac:chgData name="SHINJI KANDA" userId="fa1c877523b043be" providerId="LiveId" clId="{0E485E20-8A87-47E9-84E9-D008A4B160F1}" dt="2022-12-08T00:26:21.675" v="8881" actId="26606"/>
          <ac:spMkLst>
            <pc:docMk/>
            <pc:sldMk cId="737806424" sldId="879"/>
            <ac:spMk id="5" creationId="{5FB946D7-1CA4-446E-8795-007CACFDEB88}"/>
          </ac:spMkLst>
        </pc:spChg>
        <pc:spChg chg="add">
          <ac:chgData name="SHINJI KANDA" userId="fa1c877523b043be" providerId="LiveId" clId="{0E485E20-8A87-47E9-84E9-D008A4B160F1}" dt="2022-12-08T00:26:21.675" v="8881" actId="26606"/>
          <ac:spMkLst>
            <pc:docMk/>
            <pc:sldMk cId="737806424" sldId="879"/>
            <ac:spMk id="6" creationId="{192416F2-BC84-4D7C-80C6-6296C10C3819}"/>
          </ac:spMkLst>
        </pc:spChg>
        <pc:spChg chg="del">
          <ac:chgData name="SHINJI KANDA" userId="fa1c877523b043be" providerId="LiveId" clId="{0E485E20-8A87-47E9-84E9-D008A4B160F1}" dt="2022-12-08T00:26:15.832" v="8880"/>
          <ac:spMkLst>
            <pc:docMk/>
            <pc:sldMk cId="737806424" sldId="879"/>
            <ac:spMk id="8" creationId="{5FB946D7-1CA4-446E-8795-007CACFDEB88}"/>
          </ac:spMkLst>
        </pc:spChg>
        <pc:spChg chg="del">
          <ac:chgData name="SHINJI KANDA" userId="fa1c877523b043be" providerId="LiveId" clId="{0E485E20-8A87-47E9-84E9-D008A4B160F1}" dt="2022-12-08T00:26:15.832" v="8880"/>
          <ac:spMkLst>
            <pc:docMk/>
            <pc:sldMk cId="737806424" sldId="879"/>
            <ac:spMk id="10" creationId="{192416F2-BC84-4D7C-80C6-6296C10C3819}"/>
          </ac:spMkLst>
        </pc:spChg>
        <pc:cxnChg chg="add">
          <ac:chgData name="SHINJI KANDA" userId="fa1c877523b043be" providerId="LiveId" clId="{0E485E20-8A87-47E9-84E9-D008A4B160F1}" dt="2022-12-08T00:26:21.675" v="8881" actId="26606"/>
          <ac:cxnSpMkLst>
            <pc:docMk/>
            <pc:sldMk cId="737806424" sldId="879"/>
            <ac:cxnSpMk id="7" creationId="{2330623A-AB89-4E04-AC9A-2BAFBF85AE3A}"/>
          </ac:cxnSpMkLst>
        </pc:cxnChg>
        <pc:cxnChg chg="del">
          <ac:chgData name="SHINJI KANDA" userId="fa1c877523b043be" providerId="LiveId" clId="{0E485E20-8A87-47E9-84E9-D008A4B160F1}" dt="2022-12-08T00:26:15.832" v="8880"/>
          <ac:cxnSpMkLst>
            <pc:docMk/>
            <pc:sldMk cId="737806424" sldId="879"/>
            <ac:cxnSpMk id="12" creationId="{2330623A-AB89-4E04-AC9A-2BAFBF85AE3A}"/>
          </ac:cxnSpMkLst>
        </pc:cxnChg>
      </pc:sldChg>
      <pc:sldChg chg="add">
        <pc:chgData name="SHINJI KANDA" userId="fa1c877523b043be" providerId="LiveId" clId="{0E485E20-8A87-47E9-84E9-D008A4B160F1}" dt="2022-12-08T00:26:39.843" v="8883"/>
        <pc:sldMkLst>
          <pc:docMk/>
          <pc:sldMk cId="1164501437" sldId="880"/>
        </pc:sldMkLst>
      </pc:sldChg>
      <pc:sldChg chg="add">
        <pc:chgData name="SHINJI KANDA" userId="fa1c877523b043be" providerId="LiveId" clId="{0E485E20-8A87-47E9-84E9-D008A4B160F1}" dt="2022-12-08T00:26:49.569" v="8885"/>
        <pc:sldMkLst>
          <pc:docMk/>
          <pc:sldMk cId="2027895550" sldId="881"/>
        </pc:sldMkLst>
      </pc:sldChg>
      <pc:sldChg chg="add">
        <pc:chgData name="SHINJI KANDA" userId="fa1c877523b043be" providerId="LiveId" clId="{0E485E20-8A87-47E9-84E9-D008A4B160F1}" dt="2022-12-08T00:26:58.029" v="8887"/>
        <pc:sldMkLst>
          <pc:docMk/>
          <pc:sldMk cId="3767470409" sldId="88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7A277-6C4E-4241-A952-F710C194B478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9EDB48-5E37-4037-9187-517C229EAEA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7079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50697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91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8470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いえ＝</a:t>
            </a:r>
            <a:r>
              <a:rPr kumimoji="1" lang="en-US" altLang="ja-JP" dirty="0"/>
              <a:t>House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（　　　　）の中は好きにものを聞かせる。　そうですか。＝</a:t>
            </a:r>
            <a:r>
              <a:rPr kumimoji="1" lang="en-US" altLang="ja-JP" dirty="0"/>
              <a:t>I see</a:t>
            </a:r>
            <a:r>
              <a:rPr kumimoji="1" lang="ja-JP" altLang="en-US" dirty="0"/>
              <a:t>　はチャンクでいれる。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106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8139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ハイ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ネケン 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(Heineken)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は、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1873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年にオランダ・アムステルダムで誕生した、世界の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6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大州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192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か国以上で愛飲されるインターナショナルプレミアムビールです。</a:t>
            </a:r>
            <a:b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オランダ＝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483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ハイ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ネケン 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(Heineken)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は、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1873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年にオランダ・アムステルダムで誕生した、世界の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6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大州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192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か国以上で愛飲されるインターナショナルプレミアムビールです。</a:t>
            </a:r>
            <a:b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オランダ＝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7727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b="1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ハイ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ネケン 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(Heineken)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は、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1873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年にオランダ・アムステルダムで誕生した、世界の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6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大州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192</a:t>
            </a: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か国以上で愛飲されるインターナショナルプレミアムビールです。</a:t>
            </a:r>
            <a:b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</a:br>
            <a:r>
              <a:rPr lang="ja-JP" altLang="en-US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オランダ＝</a:t>
            </a:r>
            <a:r>
              <a:rPr lang="en-US" altLang="ja-JP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831310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一度やって見せる。</a:t>
            </a:r>
            <a:br>
              <a:rPr kumimoji="1" lang="en-US" altLang="ja-JP" dirty="0"/>
            </a:br>
            <a:r>
              <a:rPr kumimoji="1" lang="ja-JP" altLang="en-US" dirty="0"/>
              <a:t>「これは・・・ペソです。」の形式で答えさせる。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66810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場所は</a:t>
            </a:r>
            <a:r>
              <a:rPr kumimoji="1" lang="en-US" altLang="ja-JP" dirty="0"/>
              <a:t>BQ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②どうも＝ありがとうと説明を入れる。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461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②「みせてください」＝</a:t>
            </a:r>
            <a:r>
              <a:rPr kumimoji="1" lang="en-US" altLang="ja-JP" dirty="0"/>
              <a:t>Show me </a:t>
            </a:r>
            <a:r>
              <a:rPr kumimoji="1" lang="ja-JP" altLang="en-US" dirty="0"/>
              <a:t>「ください」＝</a:t>
            </a:r>
            <a:r>
              <a:rPr kumimoji="1" lang="en-US" altLang="ja-JP" dirty="0"/>
              <a:t>Give it to me</a:t>
            </a:r>
            <a:r>
              <a:rPr kumimoji="1" lang="ja-JP" altLang="en-US" dirty="0"/>
              <a:t>　は　板書して説明。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8147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9134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5241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何度も繰り返して、口で覚える。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01730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01558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5845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72397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206478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580885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50776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5741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6153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81920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7317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何度も繰り返して、口で覚える。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632765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644908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39196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85838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26579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6496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149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97764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743930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3887757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9187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6907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何度も繰り返して、口で覚える。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84304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23655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31359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3735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3328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31653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14078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8600881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プリントできるようにしておく。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35514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チャンクとして、いれこむ。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306609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チャンクとして、いれこむ。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165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8985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教師が</a:t>
            </a:r>
            <a:r>
              <a:rPr kumimoji="1" lang="en-US" altLang="ja-JP" dirty="0"/>
              <a:t>2</a:t>
            </a:r>
            <a:r>
              <a:rPr kumimoji="1" lang="ja-JP" altLang="en-US" dirty="0"/>
              <a:t>役やって見せる。</a:t>
            </a:r>
            <a:br>
              <a:rPr kumimoji="1" lang="en-US" altLang="ja-JP" dirty="0"/>
            </a:br>
            <a:r>
              <a:rPr kumimoji="1" lang="ja-JP" altLang="en-US" dirty="0"/>
              <a:t>ペアで交代してやる。ここ、そこ、あそこ、で指さしながら</a:t>
            </a:r>
            <a:r>
              <a:rPr kumimoji="1" lang="en-US" altLang="ja-JP" dirty="0"/>
              <a:t>3</a:t>
            </a:r>
            <a:r>
              <a:rPr kumimoji="1" lang="ja-JP" altLang="en-US" dirty="0"/>
              <a:t>回やる。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209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トイレ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（　　　　）の中は好きにものを聞かせる。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760221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ゲストは　</a:t>
            </a:r>
            <a:r>
              <a:rPr kumimoji="1" lang="en-US" altLang="ja-JP" dirty="0"/>
              <a:t>Not Polite </a:t>
            </a:r>
            <a:r>
              <a:rPr kumimoji="1" lang="ja-JP" altLang="en-US" dirty="0"/>
              <a:t>で「そこ」を使うが、スタッフは「どちら」を使う。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2569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①自分で２役をやって見せる。　トイレ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②学習者にさせる。　（　　　　）の中は好きにものを聞かせる。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75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91197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9EDB48-5E37-4037-9187-517C229EAEAE}" type="slidenum">
              <a:rPr kumimoji="1" lang="ja-JP" altLang="en-US" smtClean="0"/>
              <a:t>90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598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op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</a:t>
            </a:r>
            <a:br>
              <a:rPr kumimoji="1" lang="en-US" altLang="ja-JP" dirty="0"/>
            </a:br>
            <a:r>
              <a:rPr kumimoji="1" lang="ja-JP" altLang="en-US" dirty="0"/>
              <a:t>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 anchor="ctr"/>
          <a:lstStyle>
            <a:lvl1pPr marL="0" indent="0" algn="ctr">
              <a:buNone/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en-US" altLang="ja-JP" dirty="0"/>
              <a:t>GOOD</a:t>
            </a:r>
            <a:r>
              <a:rPr kumimoji="1" lang="ja-JP" altLang="en-US" dirty="0"/>
              <a:t>ダイブショップ</a:t>
            </a:r>
            <a:br>
              <a:rPr kumimoji="1" lang="en-US" altLang="ja-JP" dirty="0"/>
            </a:br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6733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DEBF30-79A0-762C-75ED-7F3519FE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05D0315-2FC2-52DB-E7B0-B0AB9EE5E5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17A23CB-FAAE-9575-84CF-20C5601BB9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CA3AC95-533D-2C4E-6266-1F2CFB8FE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C367CB1-E7FB-1CA1-7569-7B0062B623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F7B9EB6-E470-B3AD-46C4-D13A3138D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040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F22621D-2836-89CB-A16C-A732BF0B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5E36570-16C7-07AC-B8D2-CE9D247FD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0428A75-8916-9A21-3C15-F4BC77EB6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E151D60E-83FB-1295-A965-87B83FFC8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FC560E2-456B-940B-46B3-832B27622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8F2CEBD-5C8E-DD6C-05BC-4DA816D3F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7A2F11D-649D-687A-2EBC-7BDCACCA5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9CA3F446-57C6-39AB-EAE1-25A35D323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5531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63ADE1-8BEF-B590-1350-00587F0F5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D80D6CE-E410-74E5-31C4-684F4278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E8F8D16B-E2DD-EE8F-CA38-2D70C20A8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644AD57-9303-1EAF-03E9-28B368753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7227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9B7CA66-1A49-07A1-4BB9-3BEA39A6F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3D4F69C3-9F8D-59D7-E695-F971B2416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19CD22D-A9A6-D4DB-59B0-81AD4D34F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41366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C9EE27-1089-0FBB-2677-6C2CBC670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C12ABF1-C146-462B-3F98-F3301FBD6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AE3E187A-2044-0BE1-62CA-E740A700B1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91723F3-1C83-744F-F00F-78C46DCF7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13B3D3E-8993-D7DB-A80E-4869E1CA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3600811-578F-181F-A395-ED0BA28E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1526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383C24-33BC-990C-7110-4370CF577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697DA8F1-51C9-8655-B0F4-13CE11472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EEA9E34-EAED-75BB-458D-6E3C82FBD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592649B-881A-B069-2AB6-ABFE7F3A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FDB6466-DE61-8B31-3B15-6C030777D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C7BDF6F-681A-82C5-FCBD-B21030F8E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55594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6FB533C-E175-1DB3-D7C5-A650A545D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D56C8CB-8212-95A9-0830-73C826EB8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EC257DE-2C36-93CA-642A-605584B5C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DEDD045-7B0C-E6F6-E9C2-623D6EDEB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339721-3A50-78D4-D5F6-45C5EA17E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7351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67034924-E1EC-15E5-8525-964A2BE988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422E16E3-6FA0-EDC7-504F-95C5665488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D4BE64F-1922-9C2A-37C2-23452043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459343-2A0B-46C0-64A4-385C8C903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E2303ED-D93C-B86C-BCD6-656AE92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544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n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3882582"/>
          </a:xfrm>
        </p:spPr>
        <p:txBody>
          <a:bodyPr anchor="ctr">
            <a:noAutofit/>
          </a:bodyPr>
          <a:lstStyle>
            <a:lvl1pPr algn="ctr">
              <a:defRPr sz="115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たんご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4189228"/>
            <a:ext cx="10515600" cy="1826381"/>
          </a:xfrm>
        </p:spPr>
        <p:txBody>
          <a:bodyPr anchor="ctr">
            <a:normAutofit/>
          </a:bodyPr>
          <a:lstStyle>
            <a:lvl1pPr marL="0" indent="0" algn="ctr">
              <a:buNone/>
              <a:defRPr sz="88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読み方</a:t>
            </a:r>
            <a:r>
              <a:rPr kumimoji="1" lang="en-US" altLang="ja-JP" dirty="0"/>
              <a:t>/</a:t>
            </a:r>
            <a:r>
              <a:rPr kumimoji="1" lang="ja-JP" altLang="en-US" dirty="0"/>
              <a:t>ビサヤ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7710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plai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5"/>
            <a:ext cx="10515599" cy="1437094"/>
          </a:xfrm>
        </p:spPr>
        <p:txBody>
          <a:bodyPr anchor="ctr">
            <a:noAutofit/>
          </a:bodyPr>
          <a:lstStyle>
            <a:lvl1pPr algn="ctr">
              <a:defRPr sz="8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解説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01210"/>
            <a:ext cx="10515600" cy="43144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73556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able_0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199" y="136524"/>
            <a:ext cx="10515599" cy="2000619"/>
          </a:xfrm>
        </p:spPr>
        <p:txBody>
          <a:bodyPr anchor="ctr">
            <a:noAutofit/>
          </a:bodyPr>
          <a:lstStyle>
            <a:lvl1pPr algn="l">
              <a:defRPr sz="16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br>
              <a:rPr kumimoji="1" lang="en-US" altLang="ja-JP" dirty="0"/>
            </a:br>
            <a:r>
              <a:rPr kumimoji="1" lang="en-US" altLang="ja-JP" dirty="0"/>
              <a:t>table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198" y="2235145"/>
            <a:ext cx="10515600" cy="3676557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表：説明詳細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739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" y="136525"/>
            <a:ext cx="12192000" cy="705865"/>
          </a:xfrm>
        </p:spPr>
        <p:txBody>
          <a:bodyPr anchor="ctr">
            <a:noAutofit/>
          </a:bodyPr>
          <a:lstStyle>
            <a:lvl1pPr algn="ctr">
              <a:defRPr sz="44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れんしゅう します。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978194"/>
            <a:ext cx="12192000" cy="50374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説明詳細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017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-1"/>
            <a:ext cx="12192000" cy="6156251"/>
          </a:xfrm>
        </p:spPr>
        <p:txBody>
          <a:bodyPr anchor="ctr">
            <a:noAutofit/>
          </a:bodyPr>
          <a:lstStyle>
            <a:lvl1pPr algn="ctr"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みんなのにほんご内容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ja-JP" altLang="en-US" dirty="0"/>
              <a:t>みんなのにほんご しょきゅう</a:t>
            </a:r>
            <a:r>
              <a:rPr lang="en-US" altLang="ja-JP" dirty="0"/>
              <a:t>Ⅰ</a:t>
            </a:r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943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xc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C3FEB87-5BA6-CF89-815D-4D3371CDD28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4310" y="136525"/>
            <a:ext cx="11513820" cy="1806575"/>
          </a:xfrm>
        </p:spPr>
        <p:txBody>
          <a:bodyPr anchor="ctr">
            <a:noAutofit/>
          </a:bodyPr>
          <a:lstStyle>
            <a:lvl1pPr algn="ctr">
              <a:defRPr sz="72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</a:lstStyle>
          <a:p>
            <a:r>
              <a:rPr kumimoji="1" lang="ja-JP" altLang="en-US" dirty="0"/>
              <a:t>エクセル図表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7C6DD494-5A21-A658-24D4-8FE7EB0999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5260" y="2114550"/>
            <a:ext cx="11513820" cy="40576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 dirty="0"/>
              <a:t>みんなのにほんご内容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AD363F4-B9F3-C6BA-388B-182ACA2A9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92E51D-48BA-E8E9-08E3-F4CF2C4C5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0884688-3390-D299-424E-F43036454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2124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11657-79B4-A30F-AB89-DC5E428C4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2192000" cy="6177516"/>
          </a:xfrm>
        </p:spPr>
        <p:txBody>
          <a:bodyPr/>
          <a:lstStyle>
            <a:lvl1pPr>
              <a:defRPr/>
            </a:lvl1pPr>
          </a:lstStyle>
          <a:p>
            <a:r>
              <a:rPr kumimoji="1" lang="ja-JP" altLang="en-US" dirty="0"/>
              <a:t>   </a:t>
            </a:r>
            <a:r>
              <a:rPr kumimoji="1" lang="en-US" altLang="ja-JP" dirty="0"/>
              <a:t>Contents</a:t>
            </a:r>
            <a:endParaRPr kumimoji="1" lang="ja-JP" altLang="en-US" dirty="0"/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36A8BB-D375-7E55-9B3A-220679CAE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5D6AB79-F17E-0723-A4BC-BB2C4103D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40EB770-0F8E-DBE0-7ED7-D63A87338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030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D5A862F-5460-EB92-F69D-A1D9C7714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6ACE177-206D-273C-E02D-C228CCF859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058E83F-5F91-5AA6-0AE8-CA98A00C2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A92906-FD0F-1E9F-9A57-2FB29D9FF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8529C3-DF0C-E735-A933-7959229B6D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1966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2E824D7-6F0A-EF8C-0292-7D8D9A495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dirty="0"/>
              <a:t>みんなのにほんご　しょきゅう</a:t>
            </a:r>
            <a:r>
              <a:rPr kumimoji="1" lang="en-US" altLang="ja-JP" dirty="0"/>
              <a:t>Ⅰ</a:t>
            </a:r>
            <a:endParaRPr kumimoji="1" lang="ja-JP" altLang="en-US" dirty="0"/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E8E0FCD-F708-7D9E-F659-E94F0DB82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dirty="0"/>
              <a:t>みんなのにほんご しょきゅう　第一課</a:t>
            </a:r>
          </a:p>
          <a:p>
            <a:pPr lvl="1"/>
            <a:r>
              <a:rPr kumimoji="1" lang="en-US" altLang="ja-JP" dirty="0"/>
              <a:t>A-1</a:t>
            </a:r>
            <a:br>
              <a:rPr kumimoji="1" lang="en-US" altLang="ja-JP" dirty="0"/>
            </a:br>
            <a:r>
              <a:rPr kumimoji="1" lang="en-US" altLang="ja-JP" dirty="0"/>
              <a:t>A-2</a:t>
            </a:r>
            <a:br>
              <a:rPr kumimoji="1" lang="en-US" altLang="ja-JP" dirty="0"/>
            </a:br>
            <a:r>
              <a:rPr kumimoji="1" lang="en-US" altLang="ja-JP" dirty="0"/>
              <a:t>A-3</a:t>
            </a:r>
            <a:br>
              <a:rPr kumimoji="1" lang="en-US" altLang="ja-JP" dirty="0"/>
            </a:br>
            <a:r>
              <a:rPr kumimoji="1" lang="en-US" altLang="ja-JP" dirty="0"/>
              <a:t>A-4</a:t>
            </a:r>
            <a:br>
              <a:rPr kumimoji="1" lang="en-US" altLang="ja-JP" dirty="0"/>
            </a:br>
            <a:r>
              <a:rPr kumimoji="1" lang="en-US" altLang="ja-JP" dirty="0"/>
              <a:t>A-5</a:t>
            </a:r>
            <a:br>
              <a:rPr kumimoji="1" lang="en-US" altLang="ja-JP" dirty="0"/>
            </a:br>
            <a:r>
              <a:rPr kumimoji="1" lang="en-US" altLang="ja-JP" dirty="0"/>
              <a:t>A-6</a:t>
            </a:r>
            <a:endParaRPr kumimoji="1" lang="ja-JP" altLang="en-US" dirty="0"/>
          </a:p>
          <a:p>
            <a:pPr lvl="2"/>
            <a:r>
              <a:rPr kumimoji="1" lang="ja-JP" altLang="en-US" dirty="0"/>
              <a:t>第 </a:t>
            </a:r>
            <a:r>
              <a:rPr kumimoji="1" lang="en-US" altLang="ja-JP" dirty="0"/>
              <a:t>3 </a:t>
            </a:r>
            <a:r>
              <a:rPr kumimoji="1" lang="ja-JP" altLang="en-US" dirty="0"/>
              <a:t>レベル</a:t>
            </a:r>
          </a:p>
          <a:p>
            <a:pPr lvl="3"/>
            <a:r>
              <a:rPr kumimoji="1" lang="ja-JP" altLang="en-US" dirty="0"/>
              <a:t>第 </a:t>
            </a:r>
            <a:r>
              <a:rPr kumimoji="1" lang="en-US" altLang="ja-JP" dirty="0"/>
              <a:t>4 </a:t>
            </a:r>
            <a:r>
              <a:rPr kumimoji="1" lang="ja-JP" altLang="en-US" dirty="0"/>
              <a:t>レベル</a:t>
            </a:r>
          </a:p>
          <a:p>
            <a:pPr lvl="4"/>
            <a:r>
              <a:rPr kumimoji="1" lang="ja-JP" altLang="en-US" dirty="0"/>
              <a:t>第 </a:t>
            </a:r>
            <a:r>
              <a:rPr kumimoji="1" lang="en-US" altLang="ja-JP" dirty="0"/>
              <a:t>5 </a:t>
            </a:r>
            <a:r>
              <a:rPr kumimoji="1" lang="ja-JP" altLang="en-US" dirty="0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875A516-8C14-6CDB-7EAE-5F494A7193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22E9F-D7C0-457F-A026-508184F35B64}" type="datetimeFigureOut">
              <a:rPr kumimoji="1" lang="ja-JP" altLang="en-US" smtClean="0"/>
              <a:t>2022/12/8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EB5E556-1A98-2CAD-6D24-05354A83E5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2410873-0DAC-BBF8-CD4C-33BB6972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AA99-2C1B-4E23-B115-C678A9C15CF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4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5" r:id="rId4"/>
    <p:sldLayoutId id="2147483664" r:id="rId5"/>
    <p:sldLayoutId id="2147483662" r:id="rId6"/>
    <p:sldLayoutId id="2147483663" r:id="rId7"/>
    <p:sldLayoutId id="2147483650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UD デジタル 教科書体 NK-B" panose="02020700000000000000" pitchFamily="18" charset="-128"/>
          <a:ea typeface="UD デジタル 教科書体 NK-B" panose="02020700000000000000" pitchFamily="18" charset="-128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g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jpeg"/><Relationship Id="rId4" Type="http://schemas.openxmlformats.org/officeDocument/2006/relationships/image" Target="../media/image29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7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8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8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22.jp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4524344-6823-49EA-89D4-E36A82A9F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D19A283-8285-00C3-F6BB-F265CC13F7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6088" y="1354820"/>
            <a:ext cx="8748712" cy="2369988"/>
          </a:xfrm>
        </p:spPr>
        <p:txBody>
          <a:bodyPr>
            <a:normAutofit/>
          </a:bodyPr>
          <a:lstStyle/>
          <a:p>
            <a:pPr algn="l"/>
            <a:r>
              <a:rPr lang="en-US" altLang="ja-JP" dirty="0">
                <a:solidFill>
                  <a:schemeClr val="bg1"/>
                </a:solidFill>
              </a:rPr>
              <a:t>GOOD</a:t>
            </a:r>
            <a:r>
              <a:rPr kumimoji="1" lang="ja-JP" altLang="en-US" dirty="0">
                <a:solidFill>
                  <a:schemeClr val="bg1"/>
                </a:solidFill>
              </a:rPr>
              <a:t>のにほんご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ja-JP" altLang="en-US" dirty="0">
                <a:solidFill>
                  <a:schemeClr val="bg1"/>
                </a:solidFill>
              </a:rPr>
              <a:t>しょきゅう</a:t>
            </a:r>
            <a:r>
              <a:rPr kumimoji="1" lang="en-US" altLang="ja-JP" dirty="0">
                <a:solidFill>
                  <a:schemeClr val="bg1"/>
                </a:solidFill>
              </a:rPr>
              <a:t>Ⅰ</a:t>
            </a:r>
            <a:r>
              <a:rPr kumimoji="1" lang="ja-JP" altLang="en-US" dirty="0">
                <a:solidFill>
                  <a:schemeClr val="bg1"/>
                </a:solidFill>
              </a:rPr>
              <a:t>　</a:t>
            </a:r>
            <a:r>
              <a:rPr kumimoji="1" lang="en-US" altLang="ja-JP" sz="5400" dirty="0">
                <a:solidFill>
                  <a:schemeClr val="bg1"/>
                </a:solidFill>
              </a:rPr>
              <a:t>Lesson3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9E2472D2-1E5E-3380-C1BC-7C60BE6815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914" y="4105804"/>
            <a:ext cx="7866062" cy="1920136"/>
          </a:xfrm>
        </p:spPr>
        <p:txBody>
          <a:bodyPr wrap="square">
            <a:normAutofit/>
          </a:bodyPr>
          <a:lstStyle/>
          <a:p>
            <a:pPr algn="l"/>
            <a:r>
              <a:rPr kumimoji="1" lang="en-US" altLang="ja-JP" dirty="0">
                <a:solidFill>
                  <a:schemeClr val="bg1"/>
                </a:solidFill>
              </a:rPr>
              <a:t>GOOD</a:t>
            </a:r>
            <a:r>
              <a:rPr kumimoji="1" lang="ja-JP" altLang="en-US" dirty="0">
                <a:solidFill>
                  <a:schemeClr val="bg1"/>
                </a:solidFill>
              </a:rPr>
              <a:t>ダイブショップ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3F0465A-8953-42AC-8F67-7B9A54E660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6142518"/>
            <a:ext cx="10455568" cy="715482"/>
            <a:chOff x="0" y="6142518"/>
            <a:chExt cx="10455568" cy="715482"/>
          </a:xfrm>
          <a:effectLst>
            <a:outerShdw blurRad="381000" dist="152400" dir="16200000" algn="ctr" rotWithShape="0">
              <a:srgbClr val="000000">
                <a:alpha val="10000"/>
              </a:srgb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0CE1BBA-977A-4210-A80D-8A0BAAA18B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17789" y="6848400"/>
              <a:ext cx="153399" cy="9600"/>
            </a:xfrm>
            <a:custGeom>
              <a:avLst/>
              <a:gdLst>
                <a:gd name="connsiteX0" fmla="*/ 92746 w 153399"/>
                <a:gd name="connsiteY0" fmla="*/ 43 h 9600"/>
                <a:gd name="connsiteX1" fmla="*/ 144918 w 153399"/>
                <a:gd name="connsiteY1" fmla="*/ 6433 h 9600"/>
                <a:gd name="connsiteX2" fmla="*/ 153399 w 153399"/>
                <a:gd name="connsiteY2" fmla="*/ 9600 h 9600"/>
                <a:gd name="connsiteX3" fmla="*/ 0 w 153399"/>
                <a:gd name="connsiteY3" fmla="*/ 9600 h 9600"/>
                <a:gd name="connsiteX4" fmla="*/ 26678 w 153399"/>
                <a:gd name="connsiteY4" fmla="*/ 6286 h 9600"/>
                <a:gd name="connsiteX5" fmla="*/ 92746 w 153399"/>
                <a:gd name="connsiteY5" fmla="*/ 43 h 9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3399" h="9600">
                  <a:moveTo>
                    <a:pt x="92746" y="43"/>
                  </a:moveTo>
                  <a:cubicBezTo>
                    <a:pt x="111004" y="-358"/>
                    <a:pt x="128295" y="2072"/>
                    <a:pt x="144918" y="6433"/>
                  </a:cubicBezTo>
                  <a:lnTo>
                    <a:pt x="153399" y="9600"/>
                  </a:lnTo>
                  <a:lnTo>
                    <a:pt x="0" y="9600"/>
                  </a:lnTo>
                  <a:lnTo>
                    <a:pt x="26678" y="6286"/>
                  </a:lnTo>
                  <a:cubicBezTo>
                    <a:pt x="48667" y="3255"/>
                    <a:pt x="70647" y="552"/>
                    <a:pt x="92746" y="43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71E1A328-D621-4993-B11B-011ED169AC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0" y="6142518"/>
              <a:ext cx="10455568" cy="715481"/>
              <a:chOff x="0" y="0"/>
              <a:chExt cx="10455568" cy="715481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1D2543A-0A6F-4980-98CA-658AA8EEAC6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2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solidFill>
                <a:schemeClr val="lt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D0F2937-CF06-453C-B076-800064AEB49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0"/>
                <a:ext cx="10455568" cy="715479"/>
              </a:xfrm>
              <a:custGeom>
                <a:avLst/>
                <a:gdLst>
                  <a:gd name="connsiteX0" fmla="*/ 0 w 10455568"/>
                  <a:gd name="connsiteY0" fmla="*/ 0 h 715479"/>
                  <a:gd name="connsiteX1" fmla="*/ 10455568 w 10455568"/>
                  <a:gd name="connsiteY1" fmla="*/ 0 h 715479"/>
                  <a:gd name="connsiteX2" fmla="*/ 10434629 w 10455568"/>
                  <a:gd name="connsiteY2" fmla="*/ 8947 h 715479"/>
                  <a:gd name="connsiteX3" fmla="*/ 10249341 w 10455568"/>
                  <a:gd name="connsiteY3" fmla="*/ 73146 h 715479"/>
                  <a:gd name="connsiteX4" fmla="*/ 10172148 w 10455568"/>
                  <a:gd name="connsiteY4" fmla="*/ 103170 h 715479"/>
                  <a:gd name="connsiteX5" fmla="*/ 9994576 w 10455568"/>
                  <a:gd name="connsiteY5" fmla="*/ 156647 h 715479"/>
                  <a:gd name="connsiteX6" fmla="*/ 9894474 w 10455568"/>
                  <a:gd name="connsiteY6" fmla="*/ 192604 h 715479"/>
                  <a:gd name="connsiteX7" fmla="*/ 9647603 w 10455568"/>
                  <a:gd name="connsiteY7" fmla="*/ 242354 h 715479"/>
                  <a:gd name="connsiteX8" fmla="*/ 9392533 w 10455568"/>
                  <a:gd name="connsiteY8" fmla="*/ 291498 h 715479"/>
                  <a:gd name="connsiteX9" fmla="*/ 9252019 w 10455568"/>
                  <a:gd name="connsiteY9" fmla="*/ 311564 h 715479"/>
                  <a:gd name="connsiteX10" fmla="*/ 9129899 w 10455568"/>
                  <a:gd name="connsiteY10" fmla="*/ 336497 h 715479"/>
                  <a:gd name="connsiteX11" fmla="*/ 9023312 w 10455568"/>
                  <a:gd name="connsiteY11" fmla="*/ 354253 h 715479"/>
                  <a:gd name="connsiteX12" fmla="*/ 8853949 w 10455568"/>
                  <a:gd name="connsiteY12" fmla="*/ 387064 h 715479"/>
                  <a:gd name="connsiteX13" fmla="*/ 8783278 w 10455568"/>
                  <a:gd name="connsiteY13" fmla="*/ 397418 h 715479"/>
                  <a:gd name="connsiteX14" fmla="*/ 8615640 w 10455568"/>
                  <a:gd name="connsiteY14" fmla="*/ 408552 h 715479"/>
                  <a:gd name="connsiteX15" fmla="*/ 8557154 w 10455568"/>
                  <a:gd name="connsiteY15" fmla="*/ 409627 h 715479"/>
                  <a:gd name="connsiteX16" fmla="*/ 8442474 w 10455568"/>
                  <a:gd name="connsiteY16" fmla="*/ 381318 h 715479"/>
                  <a:gd name="connsiteX17" fmla="*/ 8428959 w 10455568"/>
                  <a:gd name="connsiteY17" fmla="*/ 379618 h 715479"/>
                  <a:gd name="connsiteX18" fmla="*/ 8354329 w 10455568"/>
                  <a:gd name="connsiteY18" fmla="*/ 370428 h 715479"/>
                  <a:gd name="connsiteX19" fmla="*/ 8313705 w 10455568"/>
                  <a:gd name="connsiteY19" fmla="*/ 368535 h 715479"/>
                  <a:gd name="connsiteX20" fmla="*/ 8158571 w 10455568"/>
                  <a:gd name="connsiteY20" fmla="*/ 349396 h 715479"/>
                  <a:gd name="connsiteX21" fmla="*/ 8069467 w 10455568"/>
                  <a:gd name="connsiteY21" fmla="*/ 341485 h 715479"/>
                  <a:gd name="connsiteX22" fmla="*/ 7998265 w 10455568"/>
                  <a:gd name="connsiteY22" fmla="*/ 348379 h 715479"/>
                  <a:gd name="connsiteX23" fmla="*/ 7873167 w 10455568"/>
                  <a:gd name="connsiteY23" fmla="*/ 359529 h 715479"/>
                  <a:gd name="connsiteX24" fmla="*/ 7833600 w 10455568"/>
                  <a:gd name="connsiteY24" fmla="*/ 368926 h 715479"/>
                  <a:gd name="connsiteX25" fmla="*/ 7651338 w 10455568"/>
                  <a:gd name="connsiteY25" fmla="*/ 362121 h 715479"/>
                  <a:gd name="connsiteX26" fmla="*/ 7548003 w 10455568"/>
                  <a:gd name="connsiteY26" fmla="*/ 367710 h 715479"/>
                  <a:gd name="connsiteX27" fmla="*/ 7430093 w 10455568"/>
                  <a:gd name="connsiteY27" fmla="*/ 351855 h 715479"/>
                  <a:gd name="connsiteX28" fmla="*/ 7396245 w 10455568"/>
                  <a:gd name="connsiteY28" fmla="*/ 355328 h 715479"/>
                  <a:gd name="connsiteX29" fmla="*/ 7358394 w 10455568"/>
                  <a:gd name="connsiteY29" fmla="*/ 359950 h 715479"/>
                  <a:gd name="connsiteX30" fmla="*/ 7241933 w 10455568"/>
                  <a:gd name="connsiteY30" fmla="*/ 369637 h 715479"/>
                  <a:gd name="connsiteX31" fmla="*/ 7171767 w 10455568"/>
                  <a:gd name="connsiteY31" fmla="*/ 383160 h 715479"/>
                  <a:gd name="connsiteX32" fmla="*/ 7036569 w 10455568"/>
                  <a:gd name="connsiteY32" fmla="*/ 387132 h 715479"/>
                  <a:gd name="connsiteX33" fmla="*/ 6987200 w 10455568"/>
                  <a:gd name="connsiteY33" fmla="*/ 398073 h 715479"/>
                  <a:gd name="connsiteX34" fmla="*/ 6861115 w 10455568"/>
                  <a:gd name="connsiteY34" fmla="*/ 407542 h 715479"/>
                  <a:gd name="connsiteX35" fmla="*/ 6747718 w 10455568"/>
                  <a:gd name="connsiteY35" fmla="*/ 410900 h 715479"/>
                  <a:gd name="connsiteX36" fmla="*/ 6638839 w 10455568"/>
                  <a:gd name="connsiteY36" fmla="*/ 420654 h 715479"/>
                  <a:gd name="connsiteX37" fmla="*/ 6561486 w 10455568"/>
                  <a:gd name="connsiteY37" fmla="*/ 435540 h 715479"/>
                  <a:gd name="connsiteX38" fmla="*/ 6477200 w 10455568"/>
                  <a:gd name="connsiteY38" fmla="*/ 447113 h 715479"/>
                  <a:gd name="connsiteX39" fmla="*/ 6246111 w 10455568"/>
                  <a:gd name="connsiteY39" fmla="*/ 497537 h 715479"/>
                  <a:gd name="connsiteX40" fmla="*/ 6202328 w 10455568"/>
                  <a:gd name="connsiteY40" fmla="*/ 492074 h 715479"/>
                  <a:gd name="connsiteX41" fmla="*/ 5956458 w 10455568"/>
                  <a:gd name="connsiteY41" fmla="*/ 500965 h 715479"/>
                  <a:gd name="connsiteX42" fmla="*/ 5903139 w 10455568"/>
                  <a:gd name="connsiteY42" fmla="*/ 505186 h 715479"/>
                  <a:gd name="connsiteX43" fmla="*/ 5757547 w 10455568"/>
                  <a:gd name="connsiteY43" fmla="*/ 480730 h 715479"/>
                  <a:gd name="connsiteX44" fmla="*/ 5540270 w 10455568"/>
                  <a:gd name="connsiteY44" fmla="*/ 550023 h 715479"/>
                  <a:gd name="connsiteX45" fmla="*/ 5338128 w 10455568"/>
                  <a:gd name="connsiteY45" fmla="*/ 631974 h 715479"/>
                  <a:gd name="connsiteX46" fmla="*/ 5312622 w 10455568"/>
                  <a:gd name="connsiteY46" fmla="*/ 642454 h 715479"/>
                  <a:gd name="connsiteX47" fmla="*/ 5239393 w 10455568"/>
                  <a:gd name="connsiteY47" fmla="*/ 662307 h 715479"/>
                  <a:gd name="connsiteX48" fmla="*/ 5147821 w 10455568"/>
                  <a:gd name="connsiteY48" fmla="*/ 673791 h 715479"/>
                  <a:gd name="connsiteX49" fmla="*/ 5032111 w 10455568"/>
                  <a:gd name="connsiteY49" fmla="*/ 694497 h 715479"/>
                  <a:gd name="connsiteX50" fmla="*/ 4937648 w 10455568"/>
                  <a:gd name="connsiteY50" fmla="*/ 684913 h 715479"/>
                  <a:gd name="connsiteX51" fmla="*/ 4805529 w 10455568"/>
                  <a:gd name="connsiteY51" fmla="*/ 670032 h 715479"/>
                  <a:gd name="connsiteX52" fmla="*/ 4681029 w 10455568"/>
                  <a:gd name="connsiteY52" fmla="*/ 655792 h 715479"/>
                  <a:gd name="connsiteX53" fmla="*/ 4643990 w 10455568"/>
                  <a:gd name="connsiteY53" fmla="*/ 685120 h 715479"/>
                  <a:gd name="connsiteX54" fmla="*/ 4585542 w 10455568"/>
                  <a:gd name="connsiteY54" fmla="*/ 712411 h 715479"/>
                  <a:gd name="connsiteX55" fmla="*/ 4516947 w 10455568"/>
                  <a:gd name="connsiteY55" fmla="*/ 689117 h 715479"/>
                  <a:gd name="connsiteX56" fmla="*/ 4356995 w 10455568"/>
                  <a:gd name="connsiteY56" fmla="*/ 642048 h 715479"/>
                  <a:gd name="connsiteX57" fmla="*/ 4258219 w 10455568"/>
                  <a:gd name="connsiteY57" fmla="*/ 646156 h 715479"/>
                  <a:gd name="connsiteX58" fmla="*/ 4042233 w 10455568"/>
                  <a:gd name="connsiteY58" fmla="*/ 636117 h 715479"/>
                  <a:gd name="connsiteX59" fmla="*/ 3899777 w 10455568"/>
                  <a:gd name="connsiteY59" fmla="*/ 610576 h 715479"/>
                  <a:gd name="connsiteX60" fmla="*/ 3796441 w 10455568"/>
                  <a:gd name="connsiteY60" fmla="*/ 577707 h 715479"/>
                  <a:gd name="connsiteX61" fmla="*/ 3648774 w 10455568"/>
                  <a:gd name="connsiteY61" fmla="*/ 535623 h 715479"/>
                  <a:gd name="connsiteX62" fmla="*/ 3502227 w 10455568"/>
                  <a:gd name="connsiteY62" fmla="*/ 518518 h 715479"/>
                  <a:gd name="connsiteX63" fmla="*/ 3395228 w 10455568"/>
                  <a:gd name="connsiteY63" fmla="*/ 491723 h 715479"/>
                  <a:gd name="connsiteX64" fmla="*/ 3265757 w 10455568"/>
                  <a:gd name="connsiteY64" fmla="*/ 477242 h 715479"/>
                  <a:gd name="connsiteX65" fmla="*/ 3158404 w 10455568"/>
                  <a:gd name="connsiteY65" fmla="*/ 483689 h 715479"/>
                  <a:gd name="connsiteX66" fmla="*/ 2990483 w 10455568"/>
                  <a:gd name="connsiteY66" fmla="*/ 499212 h 715479"/>
                  <a:gd name="connsiteX67" fmla="*/ 2779802 w 10455568"/>
                  <a:gd name="connsiteY67" fmla="*/ 443069 h 715479"/>
                  <a:gd name="connsiteX68" fmla="*/ 2695508 w 10455568"/>
                  <a:gd name="connsiteY68" fmla="*/ 433082 h 715479"/>
                  <a:gd name="connsiteX69" fmla="*/ 2616713 w 10455568"/>
                  <a:gd name="connsiteY69" fmla="*/ 431172 h 715479"/>
                  <a:gd name="connsiteX70" fmla="*/ 2447364 w 10455568"/>
                  <a:gd name="connsiteY70" fmla="*/ 395810 h 715479"/>
                  <a:gd name="connsiteX71" fmla="*/ 2378751 w 10455568"/>
                  <a:gd name="connsiteY71" fmla="*/ 385044 h 715479"/>
                  <a:gd name="connsiteX72" fmla="*/ 2284230 w 10455568"/>
                  <a:gd name="connsiteY72" fmla="*/ 391782 h 715479"/>
                  <a:gd name="connsiteX73" fmla="*/ 2110801 w 10455568"/>
                  <a:gd name="connsiteY73" fmla="*/ 382042 h 715479"/>
                  <a:gd name="connsiteX74" fmla="*/ 1934854 w 10455568"/>
                  <a:gd name="connsiteY74" fmla="*/ 331108 h 715479"/>
                  <a:gd name="connsiteX75" fmla="*/ 1862479 w 10455568"/>
                  <a:gd name="connsiteY75" fmla="*/ 342158 h 715479"/>
                  <a:gd name="connsiteX76" fmla="*/ 1836283 w 10455568"/>
                  <a:gd name="connsiteY76" fmla="*/ 342488 h 715479"/>
                  <a:gd name="connsiteX77" fmla="*/ 1599327 w 10455568"/>
                  <a:gd name="connsiteY77" fmla="*/ 323970 h 715479"/>
                  <a:gd name="connsiteX78" fmla="*/ 1575578 w 10455568"/>
                  <a:gd name="connsiteY78" fmla="*/ 321802 h 715479"/>
                  <a:gd name="connsiteX79" fmla="*/ 1463288 w 10455568"/>
                  <a:gd name="connsiteY79" fmla="*/ 298576 h 715479"/>
                  <a:gd name="connsiteX80" fmla="*/ 1184165 w 10455568"/>
                  <a:gd name="connsiteY80" fmla="*/ 298373 h 715479"/>
                  <a:gd name="connsiteX81" fmla="*/ 1166899 w 10455568"/>
                  <a:gd name="connsiteY81" fmla="*/ 297220 h 715479"/>
                  <a:gd name="connsiteX82" fmla="*/ 1074855 w 10455568"/>
                  <a:gd name="connsiteY82" fmla="*/ 318934 h 715479"/>
                  <a:gd name="connsiteX83" fmla="*/ 1030232 w 10455568"/>
                  <a:gd name="connsiteY83" fmla="*/ 343829 h 715479"/>
                  <a:gd name="connsiteX84" fmla="*/ 959854 w 10455568"/>
                  <a:gd name="connsiteY84" fmla="*/ 371351 h 715479"/>
                  <a:gd name="connsiteX85" fmla="*/ 887350 w 10455568"/>
                  <a:gd name="connsiteY85" fmla="*/ 384742 h 715479"/>
                  <a:gd name="connsiteX86" fmla="*/ 762349 w 10455568"/>
                  <a:gd name="connsiteY86" fmla="*/ 358882 h 715479"/>
                  <a:gd name="connsiteX87" fmla="*/ 717454 w 10455568"/>
                  <a:gd name="connsiteY87" fmla="*/ 358448 h 715479"/>
                  <a:gd name="connsiteX88" fmla="*/ 616859 w 10455568"/>
                  <a:gd name="connsiteY88" fmla="*/ 348700 h 715479"/>
                  <a:gd name="connsiteX89" fmla="*/ 529939 w 10455568"/>
                  <a:gd name="connsiteY89" fmla="*/ 355789 h 715479"/>
                  <a:gd name="connsiteX90" fmla="*/ 461851 w 10455568"/>
                  <a:gd name="connsiteY90" fmla="*/ 386945 h 715479"/>
                  <a:gd name="connsiteX91" fmla="*/ 360707 w 10455568"/>
                  <a:gd name="connsiteY91" fmla="*/ 399082 h 715479"/>
                  <a:gd name="connsiteX92" fmla="*/ 293863 w 10455568"/>
                  <a:gd name="connsiteY92" fmla="*/ 384410 h 715479"/>
                  <a:gd name="connsiteX93" fmla="*/ 280347 w 10455568"/>
                  <a:gd name="connsiteY93" fmla="*/ 382711 h 715479"/>
                  <a:gd name="connsiteX94" fmla="*/ 108881 w 10455568"/>
                  <a:gd name="connsiteY94" fmla="*/ 393231 h 715479"/>
                  <a:gd name="connsiteX95" fmla="*/ 53435 w 10455568"/>
                  <a:gd name="connsiteY95" fmla="*/ 397222 h 715479"/>
                  <a:gd name="connsiteX96" fmla="*/ 0 w 10455568"/>
                  <a:gd name="connsiteY96" fmla="*/ 409348 h 71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</a:cxnLst>
                <a:rect l="l" t="t" r="r" b="b"/>
                <a:pathLst>
                  <a:path w="10455568" h="715479">
                    <a:moveTo>
                      <a:pt x="0" y="0"/>
                    </a:moveTo>
                    <a:lnTo>
                      <a:pt x="10455568" y="0"/>
                    </a:lnTo>
                    <a:lnTo>
                      <a:pt x="10434629" y="8947"/>
                    </a:lnTo>
                    <a:cubicBezTo>
                      <a:pt x="10373917" y="32898"/>
                      <a:pt x="10311087" y="51455"/>
                      <a:pt x="10249341" y="73146"/>
                    </a:cubicBezTo>
                    <a:cubicBezTo>
                      <a:pt x="10223176" y="82504"/>
                      <a:pt x="10198388" y="94974"/>
                      <a:pt x="10172148" y="103170"/>
                    </a:cubicBezTo>
                    <a:cubicBezTo>
                      <a:pt x="10113395" y="121743"/>
                      <a:pt x="10053617" y="138053"/>
                      <a:pt x="9994576" y="156647"/>
                    </a:cubicBezTo>
                    <a:cubicBezTo>
                      <a:pt x="9960929" y="167389"/>
                      <a:pt x="9928899" y="184724"/>
                      <a:pt x="9894474" y="192604"/>
                    </a:cubicBezTo>
                    <a:cubicBezTo>
                      <a:pt x="9812718" y="211289"/>
                      <a:pt x="9730121" y="226242"/>
                      <a:pt x="9647603" y="242354"/>
                    </a:cubicBezTo>
                    <a:cubicBezTo>
                      <a:pt x="9562500" y="258935"/>
                      <a:pt x="9477721" y="276078"/>
                      <a:pt x="9392533" y="291498"/>
                    </a:cubicBezTo>
                    <a:cubicBezTo>
                      <a:pt x="9345891" y="299632"/>
                      <a:pt x="9298681" y="303723"/>
                      <a:pt x="9252019" y="311564"/>
                    </a:cubicBezTo>
                    <a:cubicBezTo>
                      <a:pt x="9211115" y="318433"/>
                      <a:pt x="9170740" y="328758"/>
                      <a:pt x="9129899" y="336497"/>
                    </a:cubicBezTo>
                    <a:cubicBezTo>
                      <a:pt x="9094507" y="342987"/>
                      <a:pt x="9058706" y="347759"/>
                      <a:pt x="9023312" y="354253"/>
                    </a:cubicBezTo>
                    <a:cubicBezTo>
                      <a:pt x="8966639" y="364814"/>
                      <a:pt x="8910315" y="376230"/>
                      <a:pt x="8853949" y="387064"/>
                    </a:cubicBezTo>
                    <a:cubicBezTo>
                      <a:pt x="8830350" y="391295"/>
                      <a:pt x="8805902" y="400245"/>
                      <a:pt x="8783278" y="397418"/>
                    </a:cubicBezTo>
                    <a:cubicBezTo>
                      <a:pt x="8726267" y="390232"/>
                      <a:pt x="8671093" y="397198"/>
                      <a:pt x="8615640" y="408552"/>
                    </a:cubicBezTo>
                    <a:cubicBezTo>
                      <a:pt x="8596680" y="412471"/>
                      <a:pt x="8576049" y="413291"/>
                      <a:pt x="8557154" y="409627"/>
                    </a:cubicBezTo>
                    <a:cubicBezTo>
                      <a:pt x="8518491" y="402356"/>
                      <a:pt x="8480716" y="390947"/>
                      <a:pt x="8442474" y="381318"/>
                    </a:cubicBezTo>
                    <a:cubicBezTo>
                      <a:pt x="8438313" y="380145"/>
                      <a:pt x="8433365" y="380189"/>
                      <a:pt x="8428959" y="379618"/>
                    </a:cubicBezTo>
                    <a:cubicBezTo>
                      <a:pt x="8403970" y="376366"/>
                      <a:pt x="8379279" y="373098"/>
                      <a:pt x="8354329" y="370428"/>
                    </a:cubicBezTo>
                    <a:cubicBezTo>
                      <a:pt x="8340833" y="369017"/>
                      <a:pt x="8327184" y="369657"/>
                      <a:pt x="8313705" y="368535"/>
                    </a:cubicBezTo>
                    <a:cubicBezTo>
                      <a:pt x="8261532" y="363935"/>
                      <a:pt x="8205623" y="381441"/>
                      <a:pt x="8158571" y="349396"/>
                    </a:cubicBezTo>
                    <a:cubicBezTo>
                      <a:pt x="8128030" y="328752"/>
                      <a:pt x="8100257" y="335890"/>
                      <a:pt x="8069467" y="341485"/>
                    </a:cubicBezTo>
                    <a:cubicBezTo>
                      <a:pt x="8046153" y="345696"/>
                      <a:pt x="8022024" y="346466"/>
                      <a:pt x="7998265" y="348379"/>
                    </a:cubicBezTo>
                    <a:cubicBezTo>
                      <a:pt x="7956565" y="352093"/>
                      <a:pt x="7914826" y="355232"/>
                      <a:pt x="7873167" y="359529"/>
                    </a:cubicBezTo>
                    <a:cubicBezTo>
                      <a:pt x="7859864" y="361016"/>
                      <a:pt x="7846730" y="369197"/>
                      <a:pt x="7833600" y="368926"/>
                    </a:cubicBezTo>
                    <a:cubicBezTo>
                      <a:pt x="7772906" y="367528"/>
                      <a:pt x="7711993" y="362939"/>
                      <a:pt x="7651338" y="362121"/>
                    </a:cubicBezTo>
                    <a:cubicBezTo>
                      <a:pt x="7616924" y="361556"/>
                      <a:pt x="7582209" y="369456"/>
                      <a:pt x="7548003" y="367710"/>
                    </a:cubicBezTo>
                    <a:cubicBezTo>
                      <a:pt x="7508539" y="365739"/>
                      <a:pt x="7469448" y="356458"/>
                      <a:pt x="7430093" y="351855"/>
                    </a:cubicBezTo>
                    <a:cubicBezTo>
                      <a:pt x="7419227" y="350559"/>
                      <a:pt x="7407516" y="353979"/>
                      <a:pt x="7396245" y="355328"/>
                    </a:cubicBezTo>
                    <a:cubicBezTo>
                      <a:pt x="7383524" y="356781"/>
                      <a:pt x="7371134" y="358791"/>
                      <a:pt x="7358394" y="359950"/>
                    </a:cubicBezTo>
                    <a:cubicBezTo>
                      <a:pt x="7319573" y="363179"/>
                      <a:pt x="7280655" y="364958"/>
                      <a:pt x="7241933" y="369637"/>
                    </a:cubicBezTo>
                    <a:cubicBezTo>
                      <a:pt x="7218235" y="372418"/>
                      <a:pt x="7194108" y="386008"/>
                      <a:pt x="7171767" y="383160"/>
                    </a:cubicBezTo>
                    <a:cubicBezTo>
                      <a:pt x="7126248" y="377813"/>
                      <a:pt x="7082583" y="399728"/>
                      <a:pt x="7036569" y="387132"/>
                    </a:cubicBezTo>
                    <a:cubicBezTo>
                      <a:pt x="7022328" y="383442"/>
                      <a:pt x="7003983" y="396347"/>
                      <a:pt x="6987200" y="398073"/>
                    </a:cubicBezTo>
                    <a:cubicBezTo>
                      <a:pt x="6945251" y="402388"/>
                      <a:pt x="6903183" y="404965"/>
                      <a:pt x="6861115" y="407542"/>
                    </a:cubicBezTo>
                    <a:cubicBezTo>
                      <a:pt x="6823394" y="409822"/>
                      <a:pt x="6784520" y="416550"/>
                      <a:pt x="6747718" y="410900"/>
                    </a:cubicBezTo>
                    <a:cubicBezTo>
                      <a:pt x="6709137" y="404791"/>
                      <a:pt x="6674999" y="408284"/>
                      <a:pt x="6638839" y="420654"/>
                    </a:cubicBezTo>
                    <a:cubicBezTo>
                      <a:pt x="6614066" y="429044"/>
                      <a:pt x="6587444" y="431733"/>
                      <a:pt x="6561486" y="435540"/>
                    </a:cubicBezTo>
                    <a:cubicBezTo>
                      <a:pt x="6533513" y="439778"/>
                      <a:pt x="6502069" y="435804"/>
                      <a:pt x="6477200" y="447113"/>
                    </a:cubicBezTo>
                    <a:cubicBezTo>
                      <a:pt x="6403159" y="480713"/>
                      <a:pt x="6325566" y="492119"/>
                      <a:pt x="6246111" y="497537"/>
                    </a:cubicBezTo>
                    <a:cubicBezTo>
                      <a:pt x="6231608" y="498524"/>
                      <a:pt x="6216540" y="495475"/>
                      <a:pt x="6202328" y="492074"/>
                    </a:cubicBezTo>
                    <a:cubicBezTo>
                      <a:pt x="6119346" y="471508"/>
                      <a:pt x="6038018" y="479381"/>
                      <a:pt x="5956458" y="500965"/>
                    </a:cubicBezTo>
                    <a:cubicBezTo>
                      <a:pt x="5939584" y="505613"/>
                      <a:pt x="5920486" y="507499"/>
                      <a:pt x="5903139" y="505186"/>
                    </a:cubicBezTo>
                    <a:cubicBezTo>
                      <a:pt x="5854306" y="498315"/>
                      <a:pt x="5806470" y="484677"/>
                      <a:pt x="5757547" y="480730"/>
                    </a:cubicBezTo>
                    <a:cubicBezTo>
                      <a:pt x="5676701" y="474297"/>
                      <a:pt x="5610121" y="519038"/>
                      <a:pt x="5540270" y="550023"/>
                    </a:cubicBezTo>
                    <a:cubicBezTo>
                      <a:pt x="5473801" y="579316"/>
                      <a:pt x="5419599" y="638949"/>
                      <a:pt x="5338128" y="631974"/>
                    </a:cubicBezTo>
                    <a:cubicBezTo>
                      <a:pt x="5329931" y="631367"/>
                      <a:pt x="5321476" y="639812"/>
                      <a:pt x="5312622" y="642454"/>
                    </a:cubicBezTo>
                    <a:cubicBezTo>
                      <a:pt x="5288350" y="649647"/>
                      <a:pt x="5264155" y="657994"/>
                      <a:pt x="5239393" y="662307"/>
                    </a:cubicBezTo>
                    <a:cubicBezTo>
                      <a:pt x="5209181" y="667862"/>
                      <a:pt x="5178072" y="668817"/>
                      <a:pt x="5147821" y="673791"/>
                    </a:cubicBezTo>
                    <a:cubicBezTo>
                      <a:pt x="5108908" y="679940"/>
                      <a:pt x="5070972" y="691848"/>
                      <a:pt x="5032111" y="694497"/>
                    </a:cubicBezTo>
                    <a:cubicBezTo>
                      <a:pt x="5000793" y="696632"/>
                      <a:pt x="4969032" y="688019"/>
                      <a:pt x="4937648" y="684913"/>
                    </a:cubicBezTo>
                    <a:cubicBezTo>
                      <a:pt x="4893363" y="680649"/>
                      <a:pt x="4845361" y="685962"/>
                      <a:pt x="4805529" y="670032"/>
                    </a:cubicBezTo>
                    <a:cubicBezTo>
                      <a:pt x="4763006" y="653119"/>
                      <a:pt x="4723244" y="646796"/>
                      <a:pt x="4681029" y="655792"/>
                    </a:cubicBezTo>
                    <a:cubicBezTo>
                      <a:pt x="4666957" y="658791"/>
                      <a:pt x="4649519" y="672217"/>
                      <a:pt x="4643990" y="685120"/>
                    </a:cubicBezTo>
                    <a:cubicBezTo>
                      <a:pt x="4631676" y="713928"/>
                      <a:pt x="4612585" y="720184"/>
                      <a:pt x="4585542" y="712411"/>
                    </a:cubicBezTo>
                    <a:cubicBezTo>
                      <a:pt x="4562077" y="705853"/>
                      <a:pt x="4533672" y="703713"/>
                      <a:pt x="4516947" y="689117"/>
                    </a:cubicBezTo>
                    <a:cubicBezTo>
                      <a:pt x="4469552" y="647774"/>
                      <a:pt x="4412904" y="650180"/>
                      <a:pt x="4356995" y="642048"/>
                    </a:cubicBezTo>
                    <a:cubicBezTo>
                      <a:pt x="4322867" y="637088"/>
                      <a:pt x="4291523" y="638934"/>
                      <a:pt x="4258219" y="646156"/>
                    </a:cubicBezTo>
                    <a:cubicBezTo>
                      <a:pt x="4185895" y="662159"/>
                      <a:pt x="4113776" y="651342"/>
                      <a:pt x="4042233" y="636117"/>
                    </a:cubicBezTo>
                    <a:cubicBezTo>
                      <a:pt x="3994923" y="625941"/>
                      <a:pt x="3946812" y="621063"/>
                      <a:pt x="3899777" y="610576"/>
                    </a:cubicBezTo>
                    <a:cubicBezTo>
                      <a:pt x="3864554" y="602488"/>
                      <a:pt x="3829196" y="592371"/>
                      <a:pt x="3796441" y="577707"/>
                    </a:cubicBezTo>
                    <a:cubicBezTo>
                      <a:pt x="3748937" y="556178"/>
                      <a:pt x="3706395" y="521788"/>
                      <a:pt x="3648774" y="535623"/>
                    </a:cubicBezTo>
                    <a:cubicBezTo>
                      <a:pt x="3598036" y="547820"/>
                      <a:pt x="3550396" y="532716"/>
                      <a:pt x="3502227" y="518518"/>
                    </a:cubicBezTo>
                    <a:cubicBezTo>
                      <a:pt x="3466848" y="508111"/>
                      <a:pt x="3431455" y="497410"/>
                      <a:pt x="3395228" y="491723"/>
                    </a:cubicBezTo>
                    <a:cubicBezTo>
                      <a:pt x="3352235" y="485040"/>
                      <a:pt x="3304663" y="492363"/>
                      <a:pt x="3265757" y="477242"/>
                    </a:cubicBezTo>
                    <a:cubicBezTo>
                      <a:pt x="3225052" y="461369"/>
                      <a:pt x="3193136" y="476075"/>
                      <a:pt x="3158404" y="483689"/>
                    </a:cubicBezTo>
                    <a:cubicBezTo>
                      <a:pt x="3102986" y="495623"/>
                      <a:pt x="3048333" y="514498"/>
                      <a:pt x="2990483" y="499212"/>
                    </a:cubicBezTo>
                    <a:cubicBezTo>
                      <a:pt x="2920173" y="480697"/>
                      <a:pt x="2850324" y="460405"/>
                      <a:pt x="2779802" y="443069"/>
                    </a:cubicBezTo>
                    <a:cubicBezTo>
                      <a:pt x="2752548" y="436477"/>
                      <a:pt x="2723606" y="434954"/>
                      <a:pt x="2695508" y="433082"/>
                    </a:cubicBezTo>
                    <a:cubicBezTo>
                      <a:pt x="2668903" y="431690"/>
                      <a:pt x="2637847" y="441965"/>
                      <a:pt x="2616713" y="431172"/>
                    </a:cubicBezTo>
                    <a:cubicBezTo>
                      <a:pt x="2562378" y="403411"/>
                      <a:pt x="2507687" y="391698"/>
                      <a:pt x="2447364" y="395810"/>
                    </a:cubicBezTo>
                    <a:cubicBezTo>
                      <a:pt x="2424744" y="397352"/>
                      <a:pt x="2401814" y="385802"/>
                      <a:pt x="2378751" y="385044"/>
                    </a:cubicBezTo>
                    <a:cubicBezTo>
                      <a:pt x="2347229" y="384281"/>
                      <a:pt x="2310735" y="378901"/>
                      <a:pt x="2284230" y="391782"/>
                    </a:cubicBezTo>
                    <a:cubicBezTo>
                      <a:pt x="2221919" y="422248"/>
                      <a:pt x="2168532" y="404037"/>
                      <a:pt x="2110801" y="382042"/>
                    </a:cubicBezTo>
                    <a:cubicBezTo>
                      <a:pt x="2053961" y="360279"/>
                      <a:pt x="1994577" y="343935"/>
                      <a:pt x="1934854" y="331108"/>
                    </a:cubicBezTo>
                    <a:cubicBezTo>
                      <a:pt x="1912400" y="326519"/>
                      <a:pt x="1886705" y="338470"/>
                      <a:pt x="1862479" y="342158"/>
                    </a:cubicBezTo>
                    <a:cubicBezTo>
                      <a:pt x="1853818" y="343333"/>
                      <a:pt x="1844309" y="344855"/>
                      <a:pt x="1836283" y="342488"/>
                    </a:cubicBezTo>
                    <a:cubicBezTo>
                      <a:pt x="1758698" y="319808"/>
                      <a:pt x="1680403" y="303878"/>
                      <a:pt x="1599327" y="323970"/>
                    </a:cubicBezTo>
                    <a:cubicBezTo>
                      <a:pt x="1591888" y="325937"/>
                      <a:pt x="1583257" y="323319"/>
                      <a:pt x="1575578" y="321802"/>
                    </a:cubicBezTo>
                    <a:cubicBezTo>
                      <a:pt x="1538035" y="313873"/>
                      <a:pt x="1500950" y="299795"/>
                      <a:pt x="1463288" y="298576"/>
                    </a:cubicBezTo>
                    <a:cubicBezTo>
                      <a:pt x="1370438" y="295582"/>
                      <a:pt x="1277384" y="298137"/>
                      <a:pt x="1184165" y="298373"/>
                    </a:cubicBezTo>
                    <a:cubicBezTo>
                      <a:pt x="1178344" y="298480"/>
                      <a:pt x="1172255" y="298896"/>
                      <a:pt x="1166899" y="297220"/>
                    </a:cubicBezTo>
                    <a:cubicBezTo>
                      <a:pt x="1131827" y="287082"/>
                      <a:pt x="1102238" y="293180"/>
                      <a:pt x="1074855" y="318934"/>
                    </a:cubicBezTo>
                    <a:cubicBezTo>
                      <a:pt x="1062808" y="330244"/>
                      <a:pt x="1045783" y="336940"/>
                      <a:pt x="1030232" y="343829"/>
                    </a:cubicBezTo>
                    <a:cubicBezTo>
                      <a:pt x="1007334" y="354132"/>
                      <a:pt x="983839" y="364180"/>
                      <a:pt x="959854" y="371351"/>
                    </a:cubicBezTo>
                    <a:cubicBezTo>
                      <a:pt x="936141" y="378210"/>
                      <a:pt x="910825" y="387219"/>
                      <a:pt x="887350" y="384742"/>
                    </a:cubicBezTo>
                    <a:cubicBezTo>
                      <a:pt x="845096" y="380339"/>
                      <a:pt x="804258" y="366810"/>
                      <a:pt x="762349" y="358882"/>
                    </a:cubicBezTo>
                    <a:cubicBezTo>
                      <a:pt x="747884" y="356082"/>
                      <a:pt x="732263" y="357732"/>
                      <a:pt x="717454" y="358448"/>
                    </a:cubicBezTo>
                    <a:cubicBezTo>
                      <a:pt x="683463" y="359893"/>
                      <a:pt x="649238" y="370675"/>
                      <a:pt x="616859" y="348700"/>
                    </a:cubicBezTo>
                    <a:cubicBezTo>
                      <a:pt x="586900" y="328019"/>
                      <a:pt x="558641" y="336644"/>
                      <a:pt x="529939" y="355789"/>
                    </a:cubicBezTo>
                    <a:cubicBezTo>
                      <a:pt x="509309" y="369433"/>
                      <a:pt x="485605" y="380664"/>
                      <a:pt x="461851" y="386945"/>
                    </a:cubicBezTo>
                    <a:cubicBezTo>
                      <a:pt x="429225" y="395576"/>
                      <a:pt x="396634" y="400422"/>
                      <a:pt x="360707" y="399082"/>
                    </a:cubicBezTo>
                    <a:cubicBezTo>
                      <a:pt x="335299" y="398193"/>
                      <a:pt x="314629" y="398437"/>
                      <a:pt x="293863" y="384410"/>
                    </a:cubicBezTo>
                    <a:cubicBezTo>
                      <a:pt x="290517" y="382308"/>
                      <a:pt x="284678" y="382122"/>
                      <a:pt x="280347" y="382711"/>
                    </a:cubicBezTo>
                    <a:cubicBezTo>
                      <a:pt x="223554" y="391535"/>
                      <a:pt x="166827" y="392780"/>
                      <a:pt x="108881" y="393231"/>
                    </a:cubicBezTo>
                    <a:cubicBezTo>
                      <a:pt x="90460" y="393322"/>
                      <a:pt x="71882" y="394571"/>
                      <a:pt x="53435" y="397222"/>
                    </a:cubicBezTo>
                    <a:lnTo>
                      <a:pt x="0" y="409348"/>
                    </a:lnTo>
                    <a:close/>
                  </a:path>
                </a:pathLst>
              </a:custGeom>
              <a:blipFill>
                <a:blip r:embed="rId3">
                  <a:alphaModFix amt="57000"/>
                </a:blip>
                <a:tile tx="0" ty="0" sx="100000" sy="100000" flip="none" algn="tl"/>
              </a:blip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59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トランポリンの上にあるプール&#10;&#10;自動的に生成された説明">
            <a:extLst>
              <a:ext uri="{FF2B5EF4-FFF2-40B4-BE49-F238E27FC236}">
                <a16:creationId xmlns:a16="http://schemas.microsoft.com/office/drawing/2014/main" id="{0BE2E8CF-24F3-A28F-77E0-AA98C40B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9" y="292516"/>
            <a:ext cx="3960000" cy="396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4583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4A2135-F968-708F-EB0F-DEA6E4A4EC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しごと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62F7EBF-6F6C-2EA9-AE66-1C3CC50332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torabaho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19870349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300" dirty="0"/>
              <a:t>アランさん</a:t>
            </a:r>
            <a:r>
              <a:rPr kumimoji="1" lang="ja-JP" altLang="en-US" sz="5300" dirty="0"/>
              <a:t> </a:t>
            </a:r>
            <a:r>
              <a:rPr kumimoji="1" lang="ja-JP" altLang="en-US" sz="5300" dirty="0">
                <a:solidFill>
                  <a:schemeClr val="bg1"/>
                </a:solidFill>
              </a:rPr>
              <a:t>の</a:t>
            </a:r>
            <a:r>
              <a:rPr kumimoji="1" lang="ja-JP" altLang="en-US" sz="5300" dirty="0"/>
              <a:t> </a:t>
            </a:r>
            <a:r>
              <a:rPr lang="ja-JP" altLang="en-US" sz="5300" dirty="0"/>
              <a:t>しごと</a:t>
            </a:r>
            <a:r>
              <a:rPr kumimoji="1" lang="ja-JP" altLang="en-US" sz="5300" dirty="0"/>
              <a:t> </a:t>
            </a:r>
            <a:r>
              <a:rPr kumimoji="1" lang="ja-JP" altLang="en-US" sz="5300" dirty="0">
                <a:solidFill>
                  <a:schemeClr val="bg1"/>
                </a:solidFill>
              </a:rPr>
              <a:t>は ドライバー</a:t>
            </a:r>
            <a:r>
              <a:rPr lang="ja-JP" altLang="en-US" sz="4000" dirty="0">
                <a:solidFill>
                  <a:schemeClr val="bg1"/>
                </a:solidFill>
              </a:rPr>
              <a:t>　</a:t>
            </a:r>
            <a:r>
              <a:rPr lang="ja-JP" altLang="en-US" sz="5300" dirty="0">
                <a:solidFill>
                  <a:schemeClr val="bg1"/>
                </a:solidFill>
              </a:rPr>
              <a:t>です。</a:t>
            </a:r>
            <a:br>
              <a:rPr lang="en-US" altLang="ja-JP" sz="5400" dirty="0">
                <a:solidFill>
                  <a:schemeClr val="bg1"/>
                </a:solidFill>
              </a:rPr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60C78C14-D2FD-9617-A347-6BFD9EEE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2" y="709863"/>
            <a:ext cx="4085106" cy="2880000"/>
          </a:xfrm>
          <a:prstGeom prst="rect">
            <a:avLst/>
          </a:prstGeom>
        </p:spPr>
      </p:pic>
      <p:pic>
        <p:nvPicPr>
          <p:cNvPr id="5" name="図 4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B1F4EE30-A850-7A67-F1C8-5A1CCFFB9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9" y="70986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6077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300" dirty="0"/>
              <a:t>アランさん</a:t>
            </a:r>
            <a:r>
              <a:rPr kumimoji="1" lang="ja-JP" altLang="en-US" sz="5300" dirty="0"/>
              <a:t> </a:t>
            </a:r>
            <a:r>
              <a:rPr kumimoji="1" lang="ja-JP" altLang="en-US" sz="5300" dirty="0">
                <a:solidFill>
                  <a:srgbClr val="FF0000"/>
                </a:solidFill>
              </a:rPr>
              <a:t>の</a:t>
            </a:r>
            <a:r>
              <a:rPr kumimoji="1" lang="ja-JP" altLang="en-US" sz="5300" dirty="0"/>
              <a:t> </a:t>
            </a:r>
            <a:r>
              <a:rPr lang="ja-JP" altLang="en-US" sz="5300" dirty="0"/>
              <a:t>しごと</a:t>
            </a:r>
            <a:r>
              <a:rPr kumimoji="1" lang="ja-JP" altLang="en-US" sz="5300" dirty="0"/>
              <a:t> </a:t>
            </a:r>
            <a:r>
              <a:rPr kumimoji="1" lang="ja-JP" altLang="en-US" sz="5300" dirty="0">
                <a:solidFill>
                  <a:schemeClr val="bg1"/>
                </a:solidFill>
              </a:rPr>
              <a:t>は ドライバー</a:t>
            </a:r>
            <a:r>
              <a:rPr lang="ja-JP" altLang="en-US" sz="4000" dirty="0">
                <a:solidFill>
                  <a:schemeClr val="bg1"/>
                </a:solidFill>
              </a:rPr>
              <a:t>　</a:t>
            </a:r>
            <a:r>
              <a:rPr lang="ja-JP" altLang="en-US" sz="5300" dirty="0">
                <a:solidFill>
                  <a:schemeClr val="bg1"/>
                </a:solidFill>
              </a:rPr>
              <a:t>です。</a:t>
            </a:r>
            <a:br>
              <a:rPr lang="en-US" altLang="ja-JP" sz="5400" dirty="0">
                <a:solidFill>
                  <a:schemeClr val="bg1"/>
                </a:solidFill>
              </a:rPr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60C78C14-D2FD-9617-A347-6BFD9EEE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2" y="709863"/>
            <a:ext cx="4085106" cy="2880000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B3127174-D7FD-C52C-7E9E-E0297DF297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9" y="70986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84789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300" dirty="0"/>
              <a:t>アランさん</a:t>
            </a:r>
            <a:r>
              <a:rPr kumimoji="1" lang="ja-JP" altLang="en-US" sz="5300" dirty="0"/>
              <a:t> の </a:t>
            </a:r>
            <a:r>
              <a:rPr lang="ja-JP" altLang="en-US" sz="5300" dirty="0"/>
              <a:t>しごと</a:t>
            </a:r>
            <a:r>
              <a:rPr kumimoji="1" lang="ja-JP" altLang="en-US" sz="5300" dirty="0"/>
              <a:t> は ドライバー</a:t>
            </a:r>
            <a:r>
              <a:rPr lang="ja-JP" altLang="en-US" sz="4000" dirty="0"/>
              <a:t>　</a:t>
            </a:r>
            <a:r>
              <a:rPr lang="ja-JP" altLang="en-US" sz="5300" dirty="0"/>
              <a:t>です。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60C78C14-D2FD-9617-A347-6BFD9EEE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2" y="709863"/>
            <a:ext cx="4085106" cy="2880000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D719C0AD-6B5B-11D0-F911-0E07E1635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9" y="70986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3998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300" dirty="0">
                <a:solidFill>
                  <a:schemeClr val="bg1"/>
                </a:solidFill>
              </a:rPr>
              <a:t>アランさん</a:t>
            </a:r>
            <a:r>
              <a:rPr kumimoji="1" lang="ja-JP" altLang="en-US" sz="5300" dirty="0">
                <a:solidFill>
                  <a:schemeClr val="bg1"/>
                </a:solidFill>
              </a:rPr>
              <a:t> の </a:t>
            </a:r>
            <a:r>
              <a:rPr lang="ja-JP" altLang="en-US" sz="5300" dirty="0"/>
              <a:t>しごと</a:t>
            </a:r>
            <a:r>
              <a:rPr kumimoji="1" lang="ja-JP" altLang="en-US" sz="5300" dirty="0"/>
              <a:t> は ドライバー</a:t>
            </a:r>
            <a:r>
              <a:rPr lang="ja-JP" altLang="en-US" sz="4000" dirty="0"/>
              <a:t>　</a:t>
            </a:r>
            <a:r>
              <a:rPr lang="ja-JP" altLang="en-US" sz="5300" dirty="0"/>
              <a:t>です。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駐車場に止まっている車&#10;&#10;中程度の精度で自動的に生成された説明">
            <a:extLst>
              <a:ext uri="{FF2B5EF4-FFF2-40B4-BE49-F238E27FC236}">
                <a16:creationId xmlns:a16="http://schemas.microsoft.com/office/drawing/2014/main" id="{60C78C14-D2FD-9617-A347-6BFD9EEE79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242" y="709863"/>
            <a:ext cx="4085106" cy="2880000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44E8268F-FB63-8E39-D587-904A4E325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769" y="709863"/>
            <a:ext cx="2880000" cy="2880000"/>
          </a:xfrm>
          <a:prstGeom prst="rect">
            <a:avLst/>
          </a:prstGeom>
        </p:spPr>
      </p:pic>
      <p:pic>
        <p:nvPicPr>
          <p:cNvPr id="6" name="図 5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48CA8EFB-C89F-CB06-60F2-40B90F7CF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72" y="3356811"/>
            <a:ext cx="2505425" cy="250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46189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B5F106E-8EC3-76FE-E951-173A4706D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ペアで 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B28B21E2-F720-07A2-D85E-333BF0822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/>
          <a:lstStyle/>
          <a:p>
            <a:pPr algn="l"/>
            <a:r>
              <a:rPr lang="ja-JP" altLang="en-US" dirty="0"/>
              <a:t>●くに は　フィリピンです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● かいしゃは </a:t>
            </a:r>
            <a:r>
              <a:rPr lang="en-US" altLang="ja-JP" dirty="0"/>
              <a:t>GOOD</a:t>
            </a:r>
            <a:r>
              <a:rPr lang="ja-JP" altLang="en-US" sz="4000" dirty="0"/>
              <a:t>ダイブショップ</a:t>
            </a:r>
            <a:r>
              <a:rPr lang="ja-JP" altLang="en-US" dirty="0"/>
              <a:t>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●しごと は </a:t>
            </a:r>
            <a:r>
              <a:rPr lang="en-US" altLang="ja-JP" dirty="0"/>
              <a:t>(</a:t>
            </a:r>
            <a:r>
              <a:rPr lang="ja-JP" altLang="en-US" dirty="0"/>
              <a:t>          </a:t>
            </a:r>
            <a:r>
              <a:rPr lang="en-US" altLang="ja-JP" dirty="0"/>
              <a:t>)</a:t>
            </a:r>
            <a:r>
              <a:rPr lang="ja-JP" altLang="en-US" dirty="0"/>
              <a:t>です。</a:t>
            </a:r>
            <a:endParaRPr lang="en-US" altLang="ja-JP" dirty="0"/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3E94C828-C94D-1CAE-B023-D49FF92CF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9599" y="5034146"/>
            <a:ext cx="1905266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14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418217"/>
              </p:ext>
            </p:extLst>
          </p:nvPr>
        </p:nvGraphicFramePr>
        <p:xfrm>
          <a:off x="287867" y="701750"/>
          <a:ext cx="11616266" cy="53999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621223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Self-introduction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909420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くに は　どちらですか。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フィリピン 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いえ は どちらですか。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（ボホール） 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419244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そうですか。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854557"/>
                  </a:ext>
                </a:extLst>
              </a:tr>
            </a:tbl>
          </a:graphicData>
        </a:graphic>
      </p:graphicFrame>
      <p:pic>
        <p:nvPicPr>
          <p:cNvPr id="3" name="図 2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D9D657EC-DA51-7A53-0838-72FC305126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39" y="1510631"/>
            <a:ext cx="1918588" cy="1440000"/>
          </a:xfrm>
          <a:prstGeom prst="rect">
            <a:avLst/>
          </a:prstGeom>
        </p:spPr>
      </p:pic>
      <p:pic>
        <p:nvPicPr>
          <p:cNvPr id="7" name="図 6" descr="建物, ウィンドウ, 挿絵 が含まれている画像&#10;&#10;自動的に生成された説明">
            <a:extLst>
              <a:ext uri="{FF2B5EF4-FFF2-40B4-BE49-F238E27FC236}">
                <a16:creationId xmlns:a16="http://schemas.microsoft.com/office/drawing/2014/main" id="{37AF2BA2-B234-4C25-7D06-068103F79C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012" y="3411820"/>
            <a:ext cx="2045106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2644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A-6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ja-JP" altLang="en-US" sz="6800" dirty="0"/>
              <a:t>これは </a:t>
            </a:r>
            <a:r>
              <a:rPr lang="en-US" altLang="ja-JP" sz="6800" dirty="0"/>
              <a:t>N1 </a:t>
            </a:r>
            <a:r>
              <a:rPr lang="ja-JP" altLang="en-US" sz="6800" dirty="0"/>
              <a:t>の </a:t>
            </a:r>
            <a:r>
              <a:rPr lang="en-US" altLang="ja-JP" sz="6800" dirty="0"/>
              <a:t>N2</a:t>
            </a:r>
            <a:r>
              <a:rPr lang="ja-JP" altLang="en-US" sz="6800" dirty="0"/>
              <a:t> です。</a:t>
            </a:r>
            <a:endParaRPr kumimoji="1" lang="ja-JP" altLang="en-US" sz="6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393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D5FF1E-5539-F6FF-065E-00C61508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/>
          <a:lstStyle/>
          <a:p>
            <a:r>
              <a:rPr kumimoji="1" lang="en-US" altLang="ja-JP" dirty="0"/>
              <a:t>                            </a:t>
            </a:r>
            <a:r>
              <a:rPr lang="ja-JP" altLang="en-US" sz="9600" dirty="0"/>
              <a:t>なに？</a:t>
            </a:r>
            <a:endParaRPr kumimoji="1" lang="ja-JP" altLang="en-US" dirty="0"/>
          </a:p>
        </p:txBody>
      </p:sp>
      <p:pic>
        <p:nvPicPr>
          <p:cNvPr id="4" name="図 3" descr="オレンジ色のボトル&#10;&#10;自動的に生成された説明">
            <a:extLst>
              <a:ext uri="{FF2B5EF4-FFF2-40B4-BE49-F238E27FC236}">
                <a16:creationId xmlns:a16="http://schemas.microsoft.com/office/drawing/2014/main" id="{10A02C4B-F04E-D47F-60DA-29F2C0DD7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151"/>
            <a:ext cx="4320000" cy="4320000"/>
          </a:xfrm>
          <a:prstGeom prst="rect">
            <a:avLst/>
          </a:prstGeom>
        </p:spPr>
      </p:pic>
      <p:pic>
        <p:nvPicPr>
          <p:cNvPr id="6" name="図 5" descr="テキスト, カレンダー&#10;&#10;自動的に生成された説明">
            <a:extLst>
              <a:ext uri="{FF2B5EF4-FFF2-40B4-BE49-F238E27FC236}">
                <a16:creationId xmlns:a16="http://schemas.microsoft.com/office/drawing/2014/main" id="{AC9A0153-8D33-BBF6-F223-1BFA63E3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5" y="3999849"/>
            <a:ext cx="2637091" cy="263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1290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D5FF1E-5539-F6FF-065E-00C61508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r>
              <a:rPr lang="ja-JP" altLang="en-US" sz="6600" dirty="0"/>
              <a:t>　　　　　　　</a:t>
            </a:r>
            <a:br>
              <a:rPr lang="en-US" altLang="ja-JP" sz="6600" dirty="0"/>
            </a:br>
            <a:r>
              <a:rPr lang="ja-JP" altLang="en-US" sz="6600" dirty="0"/>
              <a:t>　　　　　　　　サンミゲル ビール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/>
              <a:t>　　　　　　　　アサヒ　ビール</a:t>
            </a:r>
            <a:br>
              <a:rPr lang="en-US" altLang="ja-JP" sz="6600" dirty="0"/>
            </a:br>
            <a:br>
              <a:rPr lang="en-US" altLang="ja-JP" sz="6600" dirty="0"/>
            </a:br>
            <a:endParaRPr kumimoji="1" lang="ja-JP" altLang="en-US" sz="6600" dirty="0"/>
          </a:p>
        </p:txBody>
      </p:sp>
      <p:pic>
        <p:nvPicPr>
          <p:cNvPr id="4" name="図 3" descr="オレンジ色のボトル&#10;&#10;自動的に生成された説明">
            <a:extLst>
              <a:ext uri="{FF2B5EF4-FFF2-40B4-BE49-F238E27FC236}">
                <a16:creationId xmlns:a16="http://schemas.microsoft.com/office/drawing/2014/main" id="{10A02C4B-F04E-D47F-60DA-29F2C0DD7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151"/>
            <a:ext cx="4320000" cy="4320000"/>
          </a:xfrm>
          <a:prstGeom prst="rect">
            <a:avLst/>
          </a:prstGeom>
        </p:spPr>
      </p:pic>
      <p:pic>
        <p:nvPicPr>
          <p:cNvPr id="6" name="図 5" descr="テキスト, カレンダー&#10;&#10;自動的に生成された説明">
            <a:extLst>
              <a:ext uri="{FF2B5EF4-FFF2-40B4-BE49-F238E27FC236}">
                <a16:creationId xmlns:a16="http://schemas.microsoft.com/office/drawing/2014/main" id="{AC9A0153-8D33-BBF6-F223-1BFA63E3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5" y="3999849"/>
            <a:ext cx="2637091" cy="2637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61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トランポリンの上にあるプール&#10;&#10;自動的に生成された説明">
            <a:extLst>
              <a:ext uri="{FF2B5EF4-FFF2-40B4-BE49-F238E27FC236}">
                <a16:creationId xmlns:a16="http://schemas.microsoft.com/office/drawing/2014/main" id="{0BE2E8CF-24F3-A28F-77E0-AA98C40B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9" y="292516"/>
            <a:ext cx="3960000" cy="396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ここは プール です。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1532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D5FF1E-5539-F6FF-065E-00C61508B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r>
              <a:rPr lang="ja-JP" altLang="en-US" sz="6600" dirty="0"/>
              <a:t>　　　　　　　</a:t>
            </a:r>
            <a:br>
              <a:rPr lang="en-US" altLang="ja-JP" sz="6600" dirty="0"/>
            </a:br>
            <a:r>
              <a:rPr lang="ja-JP" altLang="en-US" sz="6600" dirty="0"/>
              <a:t>　　　　　　　　サンミゲル ビール</a:t>
            </a: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br>
              <a:rPr lang="en-US" altLang="ja-JP" sz="6600" dirty="0"/>
            </a:br>
            <a:r>
              <a:rPr lang="ja-JP" altLang="en-US" sz="6600" dirty="0"/>
              <a:t>　　　　　　　　アサヒ　ビール</a:t>
            </a:r>
            <a:br>
              <a:rPr lang="en-US" altLang="ja-JP" sz="6600" dirty="0"/>
            </a:br>
            <a:br>
              <a:rPr lang="en-US" altLang="ja-JP" sz="6600" dirty="0"/>
            </a:br>
            <a:endParaRPr kumimoji="1" lang="ja-JP" altLang="en-US" sz="6600" dirty="0"/>
          </a:p>
        </p:txBody>
      </p:sp>
      <p:pic>
        <p:nvPicPr>
          <p:cNvPr id="4" name="図 3" descr="オレンジ色のボトル&#10;&#10;自動的に生成された説明">
            <a:extLst>
              <a:ext uri="{FF2B5EF4-FFF2-40B4-BE49-F238E27FC236}">
                <a16:creationId xmlns:a16="http://schemas.microsoft.com/office/drawing/2014/main" id="{10A02C4B-F04E-D47F-60DA-29F2C0DD7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0151"/>
            <a:ext cx="4320000" cy="4320000"/>
          </a:xfrm>
          <a:prstGeom prst="rect">
            <a:avLst/>
          </a:prstGeom>
        </p:spPr>
      </p:pic>
      <p:pic>
        <p:nvPicPr>
          <p:cNvPr id="6" name="図 5" descr="テキスト, カレンダー&#10;&#10;自動的に生成された説明">
            <a:extLst>
              <a:ext uri="{FF2B5EF4-FFF2-40B4-BE49-F238E27FC236}">
                <a16:creationId xmlns:a16="http://schemas.microsoft.com/office/drawing/2014/main" id="{AC9A0153-8D33-BBF6-F223-1BFA63E3CA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5" y="3999849"/>
            <a:ext cx="2637091" cy="2637091"/>
          </a:xfrm>
          <a:prstGeom prst="rect">
            <a:avLst/>
          </a:prstGeom>
        </p:spPr>
      </p:pic>
      <p:pic>
        <p:nvPicPr>
          <p:cNvPr id="5" name="図 4" descr="木 が含まれている画像&#10;&#10;自動的に生成された説明">
            <a:extLst>
              <a:ext uri="{FF2B5EF4-FFF2-40B4-BE49-F238E27FC236}">
                <a16:creationId xmlns:a16="http://schemas.microsoft.com/office/drawing/2014/main" id="{294872DE-E6A2-C953-F5E9-FACD6FBC98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758" y="5058000"/>
            <a:ext cx="1800000" cy="1800000"/>
          </a:xfrm>
          <a:prstGeom prst="rect">
            <a:avLst/>
          </a:prstGeom>
        </p:spPr>
      </p:pic>
      <p:pic>
        <p:nvPicPr>
          <p:cNvPr id="8" name="図 7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2FF88A84-0A50-80D7-A48C-AFF0A9254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641" y="1839849"/>
            <a:ext cx="239823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42128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>
                <a:solidFill>
                  <a:schemeClr val="bg1"/>
                </a:solidFill>
              </a:rPr>
              <a:t>これは</a:t>
            </a:r>
            <a:r>
              <a:rPr kumimoji="1" lang="ja-JP" altLang="en-US" sz="6000" dirty="0"/>
              <a:t>　フィリピン </a:t>
            </a:r>
            <a:r>
              <a:rPr lang="ja-JP" altLang="en-US" sz="6000" dirty="0">
                <a:solidFill>
                  <a:srgbClr val="FF0000"/>
                </a:solidFill>
              </a:rPr>
              <a:t>の</a:t>
            </a:r>
            <a:r>
              <a:rPr lang="ja-JP" altLang="en-US" sz="6000" dirty="0"/>
              <a:t> ビール</a:t>
            </a:r>
            <a:r>
              <a:rPr lang="ja-JP" altLang="en-US" sz="6000" dirty="0">
                <a:solidFill>
                  <a:schemeClr val="bg1"/>
                </a:solidFill>
              </a:rPr>
              <a:t>です。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pic>
        <p:nvPicPr>
          <p:cNvPr id="4" name="図 3" descr="オレンジ色のボトル&#10;&#10;自動的に生成された説明">
            <a:extLst>
              <a:ext uri="{FF2B5EF4-FFF2-40B4-BE49-F238E27FC236}">
                <a16:creationId xmlns:a16="http://schemas.microsoft.com/office/drawing/2014/main" id="{19016F47-B46C-89B9-D69C-03FD98B6E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49" y="-413527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31091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フィリピン </a:t>
            </a:r>
            <a:r>
              <a:rPr lang="ja-JP" altLang="en-US" sz="6000" dirty="0"/>
              <a:t>の ビールです。</a:t>
            </a:r>
            <a:endParaRPr kumimoji="1" lang="ja-JP" altLang="en-US" sz="6000" dirty="0"/>
          </a:p>
        </p:txBody>
      </p:sp>
      <p:pic>
        <p:nvPicPr>
          <p:cNvPr id="4" name="図 3" descr="オレンジ色のボトル&#10;&#10;自動的に生成された説明">
            <a:extLst>
              <a:ext uri="{FF2B5EF4-FFF2-40B4-BE49-F238E27FC236}">
                <a16:creationId xmlns:a16="http://schemas.microsoft.com/office/drawing/2014/main" id="{19016F47-B46C-89B9-D69C-03FD98B6E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149" y="-413527"/>
            <a:ext cx="4320000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58155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>
                <a:solidFill>
                  <a:schemeClr val="bg1"/>
                </a:solidFill>
              </a:rPr>
              <a:t>これは　</a:t>
            </a:r>
            <a:r>
              <a:rPr lang="ja-JP" altLang="en-US" sz="6000" dirty="0"/>
              <a:t>にほん</a:t>
            </a:r>
            <a:r>
              <a:rPr kumimoji="1" lang="ja-JP" altLang="en-US" sz="6000" dirty="0"/>
              <a:t> </a:t>
            </a:r>
            <a:r>
              <a:rPr lang="ja-JP" altLang="en-US" sz="6000" dirty="0">
                <a:solidFill>
                  <a:srgbClr val="FF0000"/>
                </a:solidFill>
              </a:rPr>
              <a:t>の</a:t>
            </a:r>
            <a:r>
              <a:rPr lang="ja-JP" altLang="en-US" sz="6000" dirty="0"/>
              <a:t> ビール</a:t>
            </a:r>
            <a:r>
              <a:rPr lang="ja-JP" altLang="en-US" sz="6000" dirty="0">
                <a:solidFill>
                  <a:schemeClr val="bg1"/>
                </a:solidFill>
              </a:rPr>
              <a:t>です。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pic>
        <p:nvPicPr>
          <p:cNvPr id="5" name="図 4" descr="テキスト, カレンダー&#10;&#10;自動的に生成された説明">
            <a:extLst>
              <a:ext uri="{FF2B5EF4-FFF2-40B4-BE49-F238E27FC236}">
                <a16:creationId xmlns:a16="http://schemas.microsoft.com/office/drawing/2014/main" id="{DB43CB70-60F4-754F-1790-E367F9A1E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6" y="263491"/>
            <a:ext cx="3165509" cy="31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396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</a:t>
            </a:r>
            <a:r>
              <a:rPr lang="ja-JP" altLang="en-US" sz="6000" dirty="0"/>
              <a:t>にほん</a:t>
            </a:r>
            <a:r>
              <a:rPr kumimoji="1" lang="ja-JP" altLang="en-US" sz="6000" dirty="0"/>
              <a:t> </a:t>
            </a:r>
            <a:r>
              <a:rPr lang="ja-JP" altLang="en-US" sz="6000" dirty="0"/>
              <a:t>の ビールです。</a:t>
            </a:r>
            <a:endParaRPr kumimoji="1" lang="ja-JP" altLang="en-US" sz="6000" dirty="0"/>
          </a:p>
        </p:txBody>
      </p:sp>
      <p:pic>
        <p:nvPicPr>
          <p:cNvPr id="5" name="図 4" descr="テキスト, カレンダー&#10;&#10;自動的に生成された説明">
            <a:extLst>
              <a:ext uri="{FF2B5EF4-FFF2-40B4-BE49-F238E27FC236}">
                <a16:creationId xmlns:a16="http://schemas.microsoft.com/office/drawing/2014/main" id="{DB43CB70-60F4-754F-1790-E367F9A1E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186" y="263491"/>
            <a:ext cx="3165509" cy="3165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33517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</a:t>
            </a:r>
            <a:r>
              <a:rPr kumimoji="1" lang="ja-JP" altLang="en-US" sz="6000" dirty="0">
                <a:solidFill>
                  <a:schemeClr val="bg1"/>
                </a:solidFill>
              </a:rPr>
              <a:t>アメリカ </a:t>
            </a:r>
            <a:r>
              <a:rPr lang="ja-JP" altLang="en-US" sz="6000" dirty="0">
                <a:solidFill>
                  <a:schemeClr val="bg1"/>
                </a:solidFill>
              </a:rPr>
              <a:t>の ビールです。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pic>
        <p:nvPicPr>
          <p:cNvPr id="7" name="図 6" descr="文字の書かれた紙&#10;&#10;自動的に生成された説明">
            <a:extLst>
              <a:ext uri="{FF2B5EF4-FFF2-40B4-BE49-F238E27FC236}">
                <a16:creationId xmlns:a16="http://schemas.microsoft.com/office/drawing/2014/main" id="{06FCE52A-1ED6-83F1-0E4C-85FDB830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65" y="-515172"/>
            <a:ext cx="3524742" cy="4591691"/>
          </a:xfrm>
          <a:prstGeom prst="rect">
            <a:avLst/>
          </a:prstGeom>
        </p:spPr>
      </p:pic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CDE016EA-0365-2351-A357-C06503A69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000" y="3429000"/>
            <a:ext cx="1152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579179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アメリカ </a:t>
            </a:r>
            <a:r>
              <a:rPr lang="ja-JP" altLang="en-US" sz="6000" dirty="0"/>
              <a:t>の ビールです。</a:t>
            </a:r>
            <a:endParaRPr kumimoji="1" lang="ja-JP" altLang="en-US" sz="6000" dirty="0"/>
          </a:p>
        </p:txBody>
      </p:sp>
      <p:pic>
        <p:nvPicPr>
          <p:cNvPr id="7" name="図 6" descr="文字の書かれた紙&#10;&#10;自動的に生成された説明">
            <a:extLst>
              <a:ext uri="{FF2B5EF4-FFF2-40B4-BE49-F238E27FC236}">
                <a16:creationId xmlns:a16="http://schemas.microsoft.com/office/drawing/2014/main" id="{06FCE52A-1ED6-83F1-0E4C-85FDB83006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765" y="-515172"/>
            <a:ext cx="3524742" cy="459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3005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>
                <a:solidFill>
                  <a:schemeClr val="bg1"/>
                </a:solidFill>
              </a:rPr>
              <a:t>これは　どこ</a:t>
            </a:r>
            <a:r>
              <a:rPr lang="ja-JP" altLang="en-US" sz="6000" dirty="0">
                <a:solidFill>
                  <a:schemeClr val="bg1"/>
                </a:solidFill>
              </a:rPr>
              <a:t>の ビールですか。</a:t>
            </a:r>
            <a:br>
              <a:rPr lang="en-US" altLang="ja-JP" sz="6000" dirty="0">
                <a:solidFill>
                  <a:schemeClr val="bg1"/>
                </a:solidFill>
              </a:rPr>
            </a:br>
            <a:br>
              <a:rPr lang="en-US" altLang="ja-JP" sz="6000" dirty="0">
                <a:solidFill>
                  <a:schemeClr val="bg1"/>
                </a:solidFill>
              </a:rPr>
            </a:br>
            <a:r>
              <a:rPr lang="ja-JP" altLang="en-US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オランダ＝ </a:t>
            </a:r>
            <a:r>
              <a:rPr lang="en-US" altLang="ja-JP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pic>
        <p:nvPicPr>
          <p:cNvPr id="4" name="図 3" descr="ビール瓶とビールの缶&#10;&#10;自動的に生成された説明">
            <a:extLst>
              <a:ext uri="{FF2B5EF4-FFF2-40B4-BE49-F238E27FC236}">
                <a16:creationId xmlns:a16="http://schemas.microsoft.com/office/drawing/2014/main" id="{AC229921-DAAB-1CA4-145F-1F2A0456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53" y="318438"/>
            <a:ext cx="2880000" cy="2880000"/>
          </a:xfrm>
          <a:prstGeom prst="rect">
            <a:avLst/>
          </a:prstGeom>
        </p:spPr>
      </p:pic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DF505370-F07A-E2DB-89D5-6E1F6E707E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753" y="3429000"/>
            <a:ext cx="1152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1726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</a:t>
            </a:r>
            <a:r>
              <a:rPr kumimoji="1" lang="ja-JP" altLang="en-US" sz="6000" dirty="0">
                <a:solidFill>
                  <a:srgbClr val="FF0000"/>
                </a:solidFill>
              </a:rPr>
              <a:t>どこ</a:t>
            </a:r>
            <a:r>
              <a:rPr lang="ja-JP" altLang="en-US" sz="6000" dirty="0">
                <a:solidFill>
                  <a:srgbClr val="FF0000"/>
                </a:solidFill>
              </a:rPr>
              <a:t>の</a:t>
            </a:r>
            <a:r>
              <a:rPr lang="ja-JP" altLang="en-US" sz="6000" dirty="0"/>
              <a:t> ビールですか。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オランダ＝ </a:t>
            </a:r>
            <a:r>
              <a:rPr lang="en-US" altLang="ja-JP" sz="3200" b="0" i="0" dirty="0">
                <a:solidFill>
                  <a:schemeClr val="bg1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sz="6000" dirty="0">
              <a:solidFill>
                <a:schemeClr val="bg1"/>
              </a:solidFill>
            </a:endParaRPr>
          </a:p>
        </p:txBody>
      </p:sp>
      <p:pic>
        <p:nvPicPr>
          <p:cNvPr id="4" name="図 3" descr="ビール瓶とビールの缶&#10;&#10;自動的に生成された説明">
            <a:extLst>
              <a:ext uri="{FF2B5EF4-FFF2-40B4-BE49-F238E27FC236}">
                <a16:creationId xmlns:a16="http://schemas.microsoft.com/office/drawing/2014/main" id="{AC229921-DAAB-1CA4-145F-1F2A0456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53" y="31843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66220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C7F5DB-9B67-0D9F-139D-61A06FD7DE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br>
              <a:rPr kumimoji="1" lang="en-US" altLang="ja-JP" sz="6000" dirty="0"/>
            </a:br>
            <a:r>
              <a:rPr kumimoji="1" lang="ja-JP" altLang="en-US" sz="6000" dirty="0"/>
              <a:t>これは　</a:t>
            </a:r>
            <a:r>
              <a:rPr lang="ja-JP" altLang="en-US" sz="6000" dirty="0"/>
              <a:t>オランダ</a:t>
            </a:r>
            <a:r>
              <a:rPr kumimoji="1" lang="ja-JP" altLang="en-US" sz="6000" dirty="0"/>
              <a:t> </a:t>
            </a:r>
            <a:r>
              <a:rPr lang="ja-JP" altLang="en-US" sz="6000" dirty="0"/>
              <a:t>の ビールです。</a:t>
            </a:r>
            <a:br>
              <a:rPr lang="en-US" altLang="ja-JP" sz="6000" dirty="0"/>
            </a:br>
            <a:br>
              <a:rPr lang="en-US" altLang="ja-JP" sz="6000" dirty="0"/>
            </a:br>
            <a:r>
              <a:rPr lang="ja-JP" altLang="en-US" sz="3200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オランダ＝ </a:t>
            </a:r>
            <a:r>
              <a:rPr lang="en-US" altLang="ja-JP" sz="3200" b="0" i="0" dirty="0">
                <a:solidFill>
                  <a:srgbClr val="666666"/>
                </a:solidFill>
                <a:effectLst/>
                <a:latin typeface="Roboto" panose="02000000000000000000" pitchFamily="2" charset="0"/>
              </a:rPr>
              <a:t>netherlands</a:t>
            </a:r>
            <a:endParaRPr kumimoji="1" lang="ja-JP" altLang="en-US" sz="6000" dirty="0"/>
          </a:p>
        </p:txBody>
      </p:sp>
      <p:pic>
        <p:nvPicPr>
          <p:cNvPr id="4" name="図 3" descr="ビール瓶とビールの缶&#10;&#10;自動的に生成された説明">
            <a:extLst>
              <a:ext uri="{FF2B5EF4-FFF2-40B4-BE49-F238E27FC236}">
                <a16:creationId xmlns:a16="http://schemas.microsoft.com/office/drawing/2014/main" id="{AC229921-DAAB-1CA4-145F-1F2A0456E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53" y="31843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  <p:pic>
        <p:nvPicPr>
          <p:cNvPr id="5" name="図 4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BFFE0649-1946-FB14-27DC-4498B928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70" y="96692"/>
            <a:ext cx="527900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C0BC3C-2CAB-B1FF-F987-982C97D5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91" y="2349543"/>
            <a:ext cx="962615" cy="16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354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FB5F106E-8EC3-76FE-E951-173A4706D49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ペアで 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B28B21E2-F720-07A2-D85E-333BF08220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879806"/>
          </a:xfrm>
        </p:spPr>
        <p:txBody>
          <a:bodyPr>
            <a:normAutofit fontScale="92500" lnSpcReduction="10000"/>
          </a:bodyPr>
          <a:lstStyle/>
          <a:p>
            <a:pPr algn="l"/>
            <a:br>
              <a:rPr lang="en-US" altLang="ja-JP" dirty="0"/>
            </a:br>
            <a:r>
              <a:rPr lang="ja-JP" altLang="en-US" dirty="0"/>
              <a:t>●これは どこの ビール ですか。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●これは フィリピン の ビール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●これは にほん の ビール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●これは アメリカ の ビール です。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59960293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A-7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6800" dirty="0"/>
              <a:t>N</a:t>
            </a:r>
            <a:r>
              <a:rPr lang="ja-JP" altLang="en-US" sz="6800" dirty="0"/>
              <a:t>は</a:t>
            </a:r>
            <a:r>
              <a:rPr lang="en-US" altLang="ja-JP" sz="6800" dirty="0"/>
              <a:t>‐</a:t>
            </a:r>
            <a:r>
              <a:rPr lang="ja-JP" altLang="en-US" sz="6800" dirty="0"/>
              <a:t>ペソです。</a:t>
            </a:r>
            <a:endParaRPr kumimoji="1" lang="ja-JP" altLang="en-US" sz="6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964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3BDB-DBE5-CE50-8AB6-B097FDF9CF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kumimoji="1" lang="ja-JP" altLang="en-US" dirty="0"/>
              <a:t>　　　　　　　　　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>
                <a:solidFill>
                  <a:schemeClr val="bg1"/>
                </a:solidFill>
              </a:rPr>
              <a:t>sandal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en-US" altLang="ja-JP" sz="7200" dirty="0">
                <a:solidFill>
                  <a:schemeClr val="bg1"/>
                </a:solidFill>
              </a:rPr>
              <a:t>Pila ni?</a:t>
            </a:r>
            <a:br>
              <a:rPr lang="en-US" altLang="ja-JP" sz="7200" dirty="0">
                <a:solidFill>
                  <a:schemeClr val="bg1"/>
                </a:solidFill>
              </a:rPr>
            </a:br>
            <a:r>
              <a:rPr kumimoji="1" lang="en-US" altLang="ja-JP" sz="7200" dirty="0">
                <a:solidFill>
                  <a:schemeClr val="bg1"/>
                </a:solidFill>
              </a:rPr>
              <a:t>Pila</a:t>
            </a:r>
            <a:r>
              <a:rPr kumimoji="1" lang="ja-JP" altLang="en-US" sz="7200" dirty="0">
                <a:solidFill>
                  <a:schemeClr val="bg1"/>
                </a:solidFill>
              </a:rPr>
              <a:t> </a:t>
            </a:r>
            <a:r>
              <a:rPr kumimoji="1" lang="en-US" altLang="ja-JP" sz="7200" dirty="0">
                <a:solidFill>
                  <a:schemeClr val="bg1"/>
                </a:solidFill>
              </a:rPr>
              <a:t>ni?</a:t>
            </a:r>
            <a:br>
              <a:rPr lang="en-US" altLang="ja-JP" sz="7200" dirty="0"/>
            </a:b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5D2790E-7C99-FF7F-D371-0A99C7B0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34" y="-153251"/>
            <a:ext cx="3355808" cy="3355808"/>
          </a:xfrm>
          <a:prstGeom prst="rect">
            <a:avLst/>
          </a:prstGeom>
        </p:spPr>
      </p:pic>
      <p:pic>
        <p:nvPicPr>
          <p:cNvPr id="9" name="図 8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81F400F-D6D6-B912-61F4-EBA28611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" y="1335505"/>
            <a:ext cx="3557722" cy="2668291"/>
          </a:xfrm>
          <a:prstGeom prst="rect">
            <a:avLst/>
          </a:prstGeom>
        </p:spPr>
      </p:pic>
      <p:pic>
        <p:nvPicPr>
          <p:cNvPr id="11" name="図 10" descr="アイコン&#10;&#10;自動的に生成された説明">
            <a:extLst>
              <a:ext uri="{FF2B5EF4-FFF2-40B4-BE49-F238E27FC236}">
                <a16:creationId xmlns:a16="http://schemas.microsoft.com/office/drawing/2014/main" id="{A5678F46-EC5A-3B2C-55E5-D6CEEF42D0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000" y="3088759"/>
            <a:ext cx="1152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919686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3BDB-DBE5-CE50-8AB6-B097FDF9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/>
              <a:t>　　　　　　　　　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sandal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en-US" altLang="ja-JP" sz="7200" dirty="0">
                <a:solidFill>
                  <a:schemeClr val="bg1"/>
                </a:solidFill>
              </a:rPr>
              <a:t>Pila ni?</a:t>
            </a:r>
            <a:br>
              <a:rPr lang="en-US" altLang="ja-JP" sz="7200" dirty="0"/>
            </a:br>
            <a:r>
              <a:rPr lang="ja-JP" altLang="en-US" sz="4900" dirty="0">
                <a:solidFill>
                  <a:schemeClr val="bg1"/>
                </a:solidFill>
              </a:rPr>
              <a:t>１</a:t>
            </a:r>
            <a:br>
              <a:rPr lang="en-US" altLang="ja-JP" sz="4900" dirty="0"/>
            </a:br>
            <a:r>
              <a:rPr lang="en-US" altLang="ja-JP" sz="4900" dirty="0">
                <a:solidFill>
                  <a:schemeClr val="bg1"/>
                </a:solidFill>
              </a:rPr>
              <a:t>1</a:t>
            </a:r>
            <a:r>
              <a:rPr lang="ja-JP" altLang="en-US" sz="4900" dirty="0">
                <a:solidFill>
                  <a:schemeClr val="bg1"/>
                </a:solidFill>
              </a:rPr>
              <a:t>００ペソです。</a:t>
            </a:r>
            <a:br>
              <a:rPr lang="en-US" altLang="ja-JP" sz="7200" dirty="0"/>
            </a:br>
            <a:r>
              <a:rPr kumimoji="1" lang="en-US" altLang="ja-JP" sz="7200" dirty="0">
                <a:solidFill>
                  <a:schemeClr val="bg1"/>
                </a:solidFill>
              </a:rPr>
              <a:t>Pila</a:t>
            </a:r>
            <a:r>
              <a:rPr kumimoji="1" lang="ja-JP" altLang="en-US" sz="7200" dirty="0">
                <a:solidFill>
                  <a:schemeClr val="bg1"/>
                </a:solidFill>
              </a:rPr>
              <a:t> </a:t>
            </a:r>
            <a:r>
              <a:rPr kumimoji="1" lang="en-US" altLang="ja-JP" sz="7200" dirty="0">
                <a:solidFill>
                  <a:schemeClr val="bg1"/>
                </a:solidFill>
              </a:rPr>
              <a:t>ni?</a:t>
            </a:r>
            <a:br>
              <a:rPr lang="en-US" altLang="ja-JP" sz="7200" dirty="0"/>
            </a:b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5D2790E-7C99-FF7F-D371-0A99C7B0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34" y="-153251"/>
            <a:ext cx="3355808" cy="3355808"/>
          </a:xfrm>
          <a:prstGeom prst="rect">
            <a:avLst/>
          </a:prstGeom>
        </p:spPr>
      </p:pic>
      <p:pic>
        <p:nvPicPr>
          <p:cNvPr id="9" name="図 8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81F400F-D6D6-B912-61F4-EBA28611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" y="1335505"/>
            <a:ext cx="3557722" cy="26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1560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3BDB-DBE5-CE50-8AB6-B097FDF9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/>
              <a:t>　　　　　　　　　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sandal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en-US" altLang="ja-JP" sz="7200" dirty="0"/>
              <a:t>Pila ni?</a:t>
            </a:r>
            <a:br>
              <a:rPr lang="en-US" altLang="ja-JP" sz="7200" dirty="0"/>
            </a:br>
            <a:r>
              <a:rPr lang="ja-JP" altLang="en-US" sz="4900" dirty="0">
                <a:solidFill>
                  <a:schemeClr val="bg1"/>
                </a:solidFill>
              </a:rPr>
              <a:t>１</a:t>
            </a:r>
            <a:br>
              <a:rPr lang="en-US" altLang="ja-JP" sz="4900" dirty="0"/>
            </a:br>
            <a:r>
              <a:rPr lang="en-US" altLang="ja-JP" sz="4900" dirty="0">
                <a:solidFill>
                  <a:schemeClr val="bg1"/>
                </a:solidFill>
              </a:rPr>
              <a:t>1</a:t>
            </a:r>
            <a:r>
              <a:rPr lang="ja-JP" altLang="en-US" sz="4900" dirty="0">
                <a:solidFill>
                  <a:schemeClr val="bg1"/>
                </a:solidFill>
              </a:rPr>
              <a:t>００ペソです。</a:t>
            </a:r>
            <a:br>
              <a:rPr lang="en-US" altLang="ja-JP" sz="7200" dirty="0"/>
            </a:br>
            <a:r>
              <a:rPr kumimoji="1" lang="en-US" altLang="ja-JP" sz="7200" dirty="0">
                <a:solidFill>
                  <a:schemeClr val="bg1"/>
                </a:solidFill>
              </a:rPr>
              <a:t>Pila</a:t>
            </a:r>
            <a:r>
              <a:rPr kumimoji="1" lang="ja-JP" altLang="en-US" sz="7200" dirty="0">
                <a:solidFill>
                  <a:schemeClr val="bg1"/>
                </a:solidFill>
              </a:rPr>
              <a:t> </a:t>
            </a:r>
            <a:r>
              <a:rPr kumimoji="1" lang="en-US" altLang="ja-JP" sz="7200" dirty="0">
                <a:solidFill>
                  <a:schemeClr val="bg1"/>
                </a:solidFill>
              </a:rPr>
              <a:t>ni?</a:t>
            </a:r>
            <a:br>
              <a:rPr lang="en-US" altLang="ja-JP" sz="7200" dirty="0"/>
            </a:b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5D2790E-7C99-FF7F-D371-0A99C7B0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34" y="-153251"/>
            <a:ext cx="3355808" cy="3355808"/>
          </a:xfrm>
          <a:prstGeom prst="rect">
            <a:avLst/>
          </a:prstGeom>
        </p:spPr>
      </p:pic>
      <p:pic>
        <p:nvPicPr>
          <p:cNvPr id="9" name="図 8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81F400F-D6D6-B912-61F4-EBA28611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" y="1335505"/>
            <a:ext cx="3557722" cy="2668291"/>
          </a:xfrm>
          <a:prstGeom prst="rect">
            <a:avLst/>
          </a:prstGeom>
        </p:spPr>
      </p:pic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78ABAF8-BE6D-F444-D6A8-2A9515539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87" y="5905366"/>
            <a:ext cx="3772426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203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3BDB-DBE5-CE50-8AB6-B097FDF9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/>
              <a:t>　　　　　　　　　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sandal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このサンダルは </a:t>
            </a:r>
            <a:r>
              <a:rPr lang="ja-JP" altLang="en-US" sz="7200" dirty="0">
                <a:solidFill>
                  <a:srgbClr val="FF0000"/>
                </a:solidFill>
              </a:rPr>
              <a:t>いくら</a:t>
            </a:r>
            <a:r>
              <a:rPr lang="ja-JP" altLang="en-US" sz="7200" dirty="0"/>
              <a:t> ですか。</a:t>
            </a:r>
            <a:br>
              <a:rPr lang="en-US" altLang="ja-JP" sz="7200" dirty="0"/>
            </a:br>
            <a:r>
              <a:rPr lang="ja-JP" altLang="en-US" sz="4900" dirty="0">
                <a:solidFill>
                  <a:schemeClr val="bg1"/>
                </a:solidFill>
              </a:rPr>
              <a:t>１</a:t>
            </a:r>
            <a:br>
              <a:rPr lang="en-US" altLang="ja-JP" sz="4900" dirty="0"/>
            </a:br>
            <a:r>
              <a:rPr lang="en-US" altLang="ja-JP" sz="4900" dirty="0">
                <a:solidFill>
                  <a:schemeClr val="bg1"/>
                </a:solidFill>
              </a:rPr>
              <a:t>1</a:t>
            </a:r>
            <a:r>
              <a:rPr lang="ja-JP" altLang="en-US" sz="4900" dirty="0">
                <a:solidFill>
                  <a:schemeClr val="bg1"/>
                </a:solidFill>
              </a:rPr>
              <a:t>００ペソです。</a:t>
            </a:r>
            <a:br>
              <a:rPr lang="en-US" altLang="ja-JP" sz="7200" dirty="0">
                <a:solidFill>
                  <a:schemeClr val="bg1"/>
                </a:solidFill>
              </a:rPr>
            </a:br>
            <a:r>
              <a:rPr kumimoji="1" lang="en-US" altLang="ja-JP" sz="7200" dirty="0">
                <a:solidFill>
                  <a:schemeClr val="bg1"/>
                </a:solidFill>
              </a:rPr>
              <a:t>Pila</a:t>
            </a:r>
            <a:r>
              <a:rPr kumimoji="1" lang="ja-JP" altLang="en-US" sz="7200" dirty="0">
                <a:solidFill>
                  <a:schemeClr val="bg1"/>
                </a:solidFill>
              </a:rPr>
              <a:t> </a:t>
            </a:r>
            <a:r>
              <a:rPr kumimoji="1" lang="en-US" altLang="ja-JP" sz="7200" dirty="0">
                <a:solidFill>
                  <a:schemeClr val="bg1"/>
                </a:solidFill>
              </a:rPr>
              <a:t>ni?</a:t>
            </a:r>
            <a:br>
              <a:rPr lang="en-US" altLang="ja-JP" sz="7200" dirty="0"/>
            </a:b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5D2790E-7C99-FF7F-D371-0A99C7B0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34" y="-153251"/>
            <a:ext cx="3355808" cy="3355808"/>
          </a:xfrm>
          <a:prstGeom prst="rect">
            <a:avLst/>
          </a:prstGeom>
        </p:spPr>
      </p:pic>
      <p:pic>
        <p:nvPicPr>
          <p:cNvPr id="9" name="図 8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81F400F-D6D6-B912-61F4-EBA28611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" y="1335505"/>
            <a:ext cx="3557722" cy="2668291"/>
          </a:xfrm>
          <a:prstGeom prst="rect">
            <a:avLst/>
          </a:prstGeom>
        </p:spPr>
      </p:pic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2822278B-7378-DE4D-79B0-AF918849B5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787" y="5905366"/>
            <a:ext cx="3772426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60270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CEE3BDB-DBE5-CE50-8AB6-B097FDF9C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ja-JP" altLang="en-US" dirty="0"/>
              <a:t>　　　　　　　　　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sandal</a:t>
            </a:r>
            <a:br>
              <a:rPr lang="en-US" altLang="ja-JP" sz="7200" dirty="0"/>
            </a:br>
            <a:br>
              <a:rPr lang="en-US" altLang="ja-JP" sz="7200" dirty="0"/>
            </a:br>
            <a:r>
              <a:rPr lang="ja-JP" altLang="en-US" sz="7200" dirty="0"/>
              <a:t>このサンダルは </a:t>
            </a:r>
            <a:r>
              <a:rPr lang="ja-JP" altLang="en-US" sz="7200" dirty="0">
                <a:solidFill>
                  <a:srgbClr val="FF0000"/>
                </a:solidFill>
              </a:rPr>
              <a:t>いくら</a:t>
            </a:r>
            <a:r>
              <a:rPr lang="ja-JP" altLang="en-US" sz="7200" dirty="0"/>
              <a:t> ですか。</a:t>
            </a:r>
            <a:br>
              <a:rPr lang="en-US" altLang="ja-JP" sz="7200" dirty="0"/>
            </a:br>
            <a:r>
              <a:rPr lang="ja-JP" altLang="en-US" sz="4900" dirty="0">
                <a:solidFill>
                  <a:schemeClr val="bg1"/>
                </a:solidFill>
              </a:rPr>
              <a:t>１</a:t>
            </a:r>
            <a:br>
              <a:rPr lang="en-US" altLang="ja-JP" sz="4900" dirty="0"/>
            </a:br>
            <a:r>
              <a:rPr lang="en-US" altLang="ja-JP" sz="4900" dirty="0"/>
              <a:t>1</a:t>
            </a:r>
            <a:r>
              <a:rPr lang="ja-JP" altLang="en-US" sz="4900" dirty="0"/>
              <a:t>００ペソです。</a:t>
            </a:r>
            <a:br>
              <a:rPr lang="en-US" altLang="ja-JP" sz="7200" dirty="0"/>
            </a:br>
            <a:r>
              <a:rPr kumimoji="1" lang="en-US" altLang="ja-JP" sz="7200" dirty="0">
                <a:solidFill>
                  <a:schemeClr val="bg1"/>
                </a:solidFill>
              </a:rPr>
              <a:t>Pila</a:t>
            </a:r>
            <a:r>
              <a:rPr kumimoji="1" lang="ja-JP" altLang="en-US" sz="7200" dirty="0">
                <a:solidFill>
                  <a:schemeClr val="bg1"/>
                </a:solidFill>
              </a:rPr>
              <a:t> </a:t>
            </a:r>
            <a:r>
              <a:rPr kumimoji="1" lang="en-US" altLang="ja-JP" sz="7200" dirty="0">
                <a:solidFill>
                  <a:schemeClr val="bg1"/>
                </a:solidFill>
              </a:rPr>
              <a:t>ni?</a:t>
            </a:r>
            <a:br>
              <a:rPr lang="en-US" altLang="ja-JP" sz="7200" dirty="0"/>
            </a:br>
            <a:endParaRPr kumimoji="1" lang="ja-JP" altLang="en-US" dirty="0"/>
          </a:p>
        </p:txBody>
      </p:sp>
      <p:pic>
        <p:nvPicPr>
          <p:cNvPr id="5" name="図 4" descr="アイコン&#10;&#10;自動的に生成された説明">
            <a:extLst>
              <a:ext uri="{FF2B5EF4-FFF2-40B4-BE49-F238E27FC236}">
                <a16:creationId xmlns:a16="http://schemas.microsoft.com/office/drawing/2014/main" id="{F5D2790E-7C99-FF7F-D371-0A99C7B05F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234" y="-153251"/>
            <a:ext cx="3355808" cy="3355808"/>
          </a:xfrm>
          <a:prstGeom prst="rect">
            <a:avLst/>
          </a:prstGeom>
        </p:spPr>
      </p:pic>
      <p:pic>
        <p:nvPicPr>
          <p:cNvPr id="9" name="図 8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281F400F-D6D6-B912-61F4-EBA28611E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83" y="1335505"/>
            <a:ext cx="3557722" cy="2668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729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5281231-8955-2381-8E85-3FC1329996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55631" y="1441938"/>
            <a:ext cx="7080738" cy="39741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en-US" altLang="ja-JP" sz="54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Change PP. for </a:t>
            </a:r>
            <a:br>
              <a:rPr kumimoji="1" lang="en-US" altLang="ja-JP" sz="54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</a:br>
            <a:r>
              <a:rPr lang="en-US" altLang="ja-JP" sz="5400" dirty="0">
                <a:solidFill>
                  <a:schemeClr val="bg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</a:rPr>
              <a:t>Numeral</a:t>
            </a:r>
            <a:br>
              <a:rPr lang="en-US" altLang="ja-JP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</a:rPr>
            </a:br>
            <a:br>
              <a:rPr lang="en-US" altLang="ja-JP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</a:rPr>
            </a:br>
            <a:r>
              <a:rPr lang="ja-JP" altLang="en-US" sz="5400" dirty="0">
                <a:solidFill>
                  <a:schemeClr val="bg1">
                    <a:lumMod val="95000"/>
                    <a:lumOff val="5000"/>
                  </a:schemeClr>
                </a:solidFill>
                <a:latin typeface="+mj-lt"/>
                <a:ea typeface="+mj-ea"/>
              </a:rPr>
              <a:t>れんしゅうします。</a:t>
            </a:r>
            <a:endParaRPr kumimoji="1" lang="en-US" altLang="ja-JP" sz="5400" dirty="0">
              <a:solidFill>
                <a:schemeClr val="bg1">
                  <a:lumMod val="95000"/>
                  <a:lumOff val="5000"/>
                </a:schemeClr>
              </a:solidFill>
              <a:latin typeface="+mj-lt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00217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915C1E7E-CA52-AAF5-C4A4-C0E1D8A6E6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324CCBFD-A270-5413-9228-8AE311CB6A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「これは </a:t>
            </a:r>
            <a:r>
              <a:rPr lang="ja-JP" altLang="en-US" dirty="0">
                <a:solidFill>
                  <a:srgbClr val="FF0000"/>
                </a:solidFill>
              </a:rPr>
              <a:t>いくら</a:t>
            </a:r>
            <a:r>
              <a:rPr lang="ja-JP" altLang="en-US" dirty="0"/>
              <a:t> ですか。」</a:t>
            </a: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オレンジ色のボトル&#10;&#10;自動的に生成された説明">
            <a:extLst>
              <a:ext uri="{FF2B5EF4-FFF2-40B4-BE49-F238E27FC236}">
                <a16:creationId xmlns:a16="http://schemas.microsoft.com/office/drawing/2014/main" id="{61A5C67B-E5B5-304D-0C65-E5BAD8A52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9" y="3417148"/>
            <a:ext cx="2160000" cy="2160000"/>
          </a:xfrm>
          <a:prstGeom prst="rect">
            <a:avLst/>
          </a:prstGeom>
        </p:spPr>
      </p:pic>
      <p:pic>
        <p:nvPicPr>
          <p:cNvPr id="8" name="図 7" descr="鉛筆 が含まれている画像&#10;&#10;自動的に生成された説明">
            <a:extLst>
              <a:ext uri="{FF2B5EF4-FFF2-40B4-BE49-F238E27FC236}">
                <a16:creationId xmlns:a16="http://schemas.microsoft.com/office/drawing/2014/main" id="{822C7657-907B-1F70-DF40-4A1F6B59C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969" y="3320716"/>
            <a:ext cx="2003589" cy="2003589"/>
          </a:xfrm>
          <a:prstGeom prst="rect">
            <a:avLst/>
          </a:prstGeom>
        </p:spPr>
      </p:pic>
      <p:pic>
        <p:nvPicPr>
          <p:cNvPr id="10" name="図 9" descr="屋内, ベッド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7AC8ED04-F9FE-9FB5-9B0B-DCFE756F8E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699" y="3293990"/>
            <a:ext cx="2880000" cy="2160000"/>
          </a:xfrm>
          <a:prstGeom prst="rect">
            <a:avLst/>
          </a:prstGeom>
        </p:spPr>
      </p:pic>
      <p:pic>
        <p:nvPicPr>
          <p:cNvPr id="14" name="図 13" descr="暗い空間にあるバナナ&#10;&#10;中程度の精度で自動的に生成された説明">
            <a:extLst>
              <a:ext uri="{FF2B5EF4-FFF2-40B4-BE49-F238E27FC236}">
                <a16:creationId xmlns:a16="http://schemas.microsoft.com/office/drawing/2014/main" id="{37C8B5A6-9B6F-A054-8FC2-58DDCFB6C5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841" y="3293990"/>
            <a:ext cx="3124636" cy="2353003"/>
          </a:xfrm>
          <a:prstGeom prst="rect">
            <a:avLst/>
          </a:prstGeom>
        </p:spPr>
      </p:pic>
      <p:pic>
        <p:nvPicPr>
          <p:cNvPr id="2" name="図 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43D98EC9-98D1-0E89-43B3-49E31F6872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946" y="136525"/>
            <a:ext cx="3772426" cy="95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69657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dirty="0"/>
              <a:t>【</a:t>
            </a:r>
            <a:r>
              <a:rPr lang="ja-JP" altLang="en-US" sz="3200" dirty="0"/>
              <a:t>１</a:t>
            </a:r>
            <a:r>
              <a:rPr lang="en-US" altLang="ja-JP" sz="3200" dirty="0"/>
              <a:t>】</a:t>
            </a:r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4773"/>
              </p:ext>
            </p:extLst>
          </p:nvPr>
        </p:nvGraphicFramePr>
        <p:xfrm>
          <a:off x="287867" y="701750"/>
          <a:ext cx="11616266" cy="4432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621223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Where is beer at BQ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909420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BQ staff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いらっしゃいませ。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すみません。ティーシャツはどこですか。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BQ staff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よんかいです。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  <a:tr h="9673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どうも。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4192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80575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ここは レストラン です。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  <p:pic>
        <p:nvPicPr>
          <p:cNvPr id="5" name="図 4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BFFE0649-1946-FB14-27DC-4498B928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70" y="96692"/>
            <a:ext cx="527900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C0BC3C-2CAB-B1FF-F987-982C97D5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91" y="2349543"/>
            <a:ext cx="962615" cy="16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35223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ja-JP" sz="3200" dirty="0"/>
              <a:t>【2】</a:t>
            </a:r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015261"/>
              </p:ext>
            </p:extLst>
          </p:nvPr>
        </p:nvGraphicFramePr>
        <p:xfrm>
          <a:off x="287867" y="701750"/>
          <a:ext cx="11616266" cy="6072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76158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Buy beer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744483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すみません。そのティーシャツを</a:t>
                      </a:r>
                      <a:r>
                        <a:rPr kumimoji="1" lang="ja-JP" altLang="en-US" sz="3600" u="sng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みせてください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BQ staff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はい　</a:t>
                      </a:r>
                      <a:r>
                        <a:rPr kumimoji="1" lang="ja-JP" altLang="en-US" sz="3600" u="sng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どうぞ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これは どこの ティーシャツ 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BQ staff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フィリピンのです。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7557267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いくらですか。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6305819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BQ staff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2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５０ペソです。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90419244"/>
                  </a:ext>
                </a:extLst>
              </a:tr>
              <a:tr h="79189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Guest</a:t>
                      </a:r>
                      <a:endParaRPr kumimoji="1" lang="ja-JP" altLang="en-US" sz="36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u="sng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じゃ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 これを </a:t>
                      </a:r>
                      <a:r>
                        <a:rPr kumimoji="1" lang="ja-JP" altLang="en-US" sz="3600" u="sng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ください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88545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3063933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en-US" altLang="ja-JP" dirty="0"/>
              <a:t>Question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pangutana</a:t>
            </a:r>
            <a:endParaRPr kumimoji="1" lang="ja-JP" altLang="en-US" sz="40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310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【Q-1】(</a:t>
            </a:r>
            <a:r>
              <a:rPr lang="ja-JP" altLang="en-US" sz="3200" dirty="0"/>
              <a:t>わたし・わたしは・わたしの</a:t>
            </a:r>
            <a:r>
              <a:rPr lang="en-US" altLang="ja-JP" sz="3200" dirty="0"/>
              <a:t>)</a:t>
            </a:r>
            <a:r>
              <a:rPr lang="ja-JP" altLang="en-US" sz="3200" dirty="0"/>
              <a:t>みやざきです。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r>
              <a:rPr lang="ja-JP" altLang="en-US" sz="3200" dirty="0"/>
              <a:t>（これ・この・ここ）はフィリピンのビールです。　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r>
              <a:rPr lang="ja-JP" altLang="en-US" sz="3200" dirty="0"/>
              <a:t>（それ・その・そこ）ほんは（わたし・わたしは・わたしの）です。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r>
              <a:rPr lang="ja-JP" altLang="en-US" sz="3200" dirty="0"/>
              <a:t>トイレは（あれ・あの・あそこ）です。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r>
              <a:rPr lang="ja-JP" altLang="en-US" sz="3200" dirty="0"/>
              <a:t>すいません。レストランは（だれ・なん・どこ）ですか。　</a:t>
            </a:r>
          </a:p>
        </p:txBody>
      </p:sp>
    </p:spTree>
    <p:extLst>
      <p:ext uri="{BB962C8B-B14F-4D97-AF65-F5344CB8AC3E}">
        <p14:creationId xmlns:p14="http://schemas.microsoft.com/office/powerpoint/2010/main" val="187862212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4800" dirty="0"/>
              <a:t>(</a:t>
            </a:r>
            <a:r>
              <a:rPr lang="ja-JP" altLang="en-US" sz="4800" dirty="0"/>
              <a:t>わたし・わたしは・わたしの</a:t>
            </a:r>
            <a:r>
              <a:rPr lang="en-US" altLang="ja-JP" sz="4800" dirty="0"/>
              <a:t>)</a:t>
            </a:r>
            <a:r>
              <a:rPr lang="ja-JP" altLang="en-US" sz="4800" dirty="0"/>
              <a:t>みやざきです。</a:t>
            </a:r>
            <a:br>
              <a:rPr lang="en-US" altLang="ja-JP" sz="4800" dirty="0"/>
            </a:br>
            <a:br>
              <a:rPr lang="en-US" altLang="ja-JP" sz="3200" dirty="0"/>
            </a:b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56929636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4800" dirty="0"/>
              <a:t>(</a:t>
            </a:r>
            <a:r>
              <a:rPr lang="ja-JP" altLang="en-US" sz="4800" dirty="0">
                <a:solidFill>
                  <a:schemeClr val="bg1"/>
                </a:solidFill>
              </a:rPr>
              <a:t>わたし・</a:t>
            </a:r>
            <a:r>
              <a:rPr lang="ja-JP" altLang="en-US" sz="4800" dirty="0">
                <a:solidFill>
                  <a:srgbClr val="FF0000"/>
                </a:solidFill>
              </a:rPr>
              <a:t>わたしは</a:t>
            </a:r>
            <a:r>
              <a:rPr lang="ja-JP" altLang="en-US" sz="4800" dirty="0">
                <a:solidFill>
                  <a:schemeClr val="bg1"/>
                </a:solidFill>
              </a:rPr>
              <a:t>・わたしの</a:t>
            </a:r>
            <a:r>
              <a:rPr lang="en-US" altLang="ja-JP" sz="4800" dirty="0"/>
              <a:t>)</a:t>
            </a:r>
            <a:r>
              <a:rPr lang="ja-JP" altLang="en-US" sz="4800" dirty="0"/>
              <a:t>みやざきです。</a:t>
            </a:r>
            <a:br>
              <a:rPr lang="en-US" altLang="ja-JP" sz="4800" dirty="0"/>
            </a:br>
            <a:br>
              <a:rPr lang="en-US" altLang="ja-JP" sz="3200" dirty="0"/>
            </a:b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4199139648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800" dirty="0"/>
              <a:t>（これ・この・ここ）はフィリピンのビールです。　</a:t>
            </a:r>
            <a:endParaRPr lang="ja-JP" altLang="en-US" sz="3200" dirty="0"/>
          </a:p>
        </p:txBody>
      </p:sp>
      <p:pic>
        <p:nvPicPr>
          <p:cNvPr id="3" name="図 2" descr="オレンジ色のボトル&#10;&#10;自動的に生成された説明">
            <a:extLst>
              <a:ext uri="{FF2B5EF4-FFF2-40B4-BE49-F238E27FC236}">
                <a16:creationId xmlns:a16="http://schemas.microsoft.com/office/drawing/2014/main" id="{0BD3F327-58F4-F650-C817-AF41B48ACB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84" y="67376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507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800" dirty="0"/>
              <a:t>（</a:t>
            </a:r>
            <a:r>
              <a:rPr lang="ja-JP" altLang="en-US" sz="4800" dirty="0">
                <a:solidFill>
                  <a:srgbClr val="FF0000"/>
                </a:solidFill>
              </a:rPr>
              <a:t>これ</a:t>
            </a:r>
            <a:r>
              <a:rPr lang="ja-JP" altLang="en-US" sz="4800" dirty="0">
                <a:solidFill>
                  <a:schemeClr val="bg1"/>
                </a:solidFill>
              </a:rPr>
              <a:t>・この・ここ</a:t>
            </a:r>
            <a:r>
              <a:rPr lang="ja-JP" altLang="en-US" sz="4800" dirty="0"/>
              <a:t>）はフィリピンのビールです。　</a:t>
            </a:r>
            <a:endParaRPr lang="ja-JP" altLang="en-US" sz="3200" dirty="0"/>
          </a:p>
        </p:txBody>
      </p:sp>
      <p:pic>
        <p:nvPicPr>
          <p:cNvPr id="2" name="図 1" descr="オレンジ色のボトル&#10;&#10;自動的に生成された説明">
            <a:extLst>
              <a:ext uri="{FF2B5EF4-FFF2-40B4-BE49-F238E27FC236}">
                <a16:creationId xmlns:a16="http://schemas.microsoft.com/office/drawing/2014/main" id="{FCAB9EF6-00A6-DB1A-CCC4-98454897FC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684" y="67376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3123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3600" dirty="0"/>
              <a:t>（それ・その・そこ）ほんは（わたし・わたしは・わたしの）です。</a:t>
            </a: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3" name="図 2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48616CE7-70FE-D45D-E1E0-C996D2E719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5" y="692246"/>
            <a:ext cx="2462462" cy="23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24835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3600" dirty="0"/>
              <a:t>（</a:t>
            </a:r>
            <a:r>
              <a:rPr lang="ja-JP" altLang="en-US" sz="3600" dirty="0">
                <a:solidFill>
                  <a:schemeClr val="bg1"/>
                </a:solidFill>
              </a:rPr>
              <a:t>それ・</a:t>
            </a:r>
            <a:r>
              <a:rPr lang="ja-JP" altLang="en-US" sz="3600" dirty="0">
                <a:solidFill>
                  <a:srgbClr val="FF0000"/>
                </a:solidFill>
              </a:rPr>
              <a:t>その</a:t>
            </a:r>
            <a:r>
              <a:rPr lang="ja-JP" altLang="en-US" sz="3600" dirty="0">
                <a:solidFill>
                  <a:schemeClr val="bg1"/>
                </a:solidFill>
              </a:rPr>
              <a:t>・そこ</a:t>
            </a:r>
            <a:r>
              <a:rPr lang="ja-JP" altLang="en-US" sz="3600" dirty="0"/>
              <a:t>）ほんは（</a:t>
            </a:r>
            <a:r>
              <a:rPr lang="ja-JP" altLang="en-US" sz="3600" dirty="0">
                <a:solidFill>
                  <a:schemeClr val="bg1"/>
                </a:solidFill>
              </a:rPr>
              <a:t>わたし・わたしは・</a:t>
            </a:r>
            <a:r>
              <a:rPr lang="ja-JP" altLang="en-US" sz="3600" dirty="0">
                <a:solidFill>
                  <a:srgbClr val="FF0000"/>
                </a:solidFill>
              </a:rPr>
              <a:t>わたしの</a:t>
            </a:r>
            <a:r>
              <a:rPr lang="ja-JP" altLang="en-US" sz="3600" dirty="0"/>
              <a:t>）です。</a:t>
            </a:r>
            <a:br>
              <a:rPr lang="en-US" altLang="ja-JP" sz="3200" dirty="0"/>
            </a:br>
            <a:endParaRPr lang="ja-JP" altLang="en-US" sz="3200" dirty="0"/>
          </a:p>
        </p:txBody>
      </p:sp>
      <p:pic>
        <p:nvPicPr>
          <p:cNvPr id="2" name="図 1" descr="文字と絵が描かれた絵&#10;&#10;中程度の精度で自動的に生成された説明">
            <a:extLst>
              <a:ext uri="{FF2B5EF4-FFF2-40B4-BE49-F238E27FC236}">
                <a16:creationId xmlns:a16="http://schemas.microsoft.com/office/drawing/2014/main" id="{BE8866B7-CD96-1AE0-BA4C-03D961E82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255" y="692246"/>
            <a:ext cx="2462462" cy="23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1996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800" dirty="0"/>
              <a:t>トイレは（あれ・あの・あそこ）です。</a:t>
            </a:r>
            <a:endParaRPr lang="ja-JP" altLang="en-US" sz="3200" dirty="0"/>
          </a:p>
        </p:txBody>
      </p:sp>
      <p:pic>
        <p:nvPicPr>
          <p:cNvPr id="3" name="図 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A55E1D18-7962-99DB-C49D-F1BDDC45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5" y="25266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34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B399929-1B4D-5CDE-6A52-14866AA12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7E81A9AD-E619-1503-3A81-1394596D4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ここは ダイブショップ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ここは プール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ここは レストラン です。</a:t>
            </a:r>
          </a:p>
        </p:txBody>
      </p:sp>
    </p:spTree>
    <p:extLst>
      <p:ext uri="{BB962C8B-B14F-4D97-AF65-F5344CB8AC3E}">
        <p14:creationId xmlns:p14="http://schemas.microsoft.com/office/powerpoint/2010/main" val="318443127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800" dirty="0"/>
              <a:t>トイレは（</a:t>
            </a:r>
            <a:r>
              <a:rPr lang="ja-JP" altLang="en-US" sz="4800" dirty="0">
                <a:solidFill>
                  <a:schemeClr val="bg1"/>
                </a:solidFill>
              </a:rPr>
              <a:t>あれ・あの・</a:t>
            </a:r>
            <a:r>
              <a:rPr lang="ja-JP" altLang="en-US" sz="4800" dirty="0">
                <a:solidFill>
                  <a:srgbClr val="FF0000"/>
                </a:solidFill>
              </a:rPr>
              <a:t>あそこ</a:t>
            </a:r>
            <a:r>
              <a:rPr lang="ja-JP" altLang="en-US" sz="4800" dirty="0"/>
              <a:t>）です。</a:t>
            </a:r>
            <a:endParaRPr lang="ja-JP" altLang="en-US" sz="3200" dirty="0"/>
          </a:p>
        </p:txBody>
      </p:sp>
      <p:pic>
        <p:nvPicPr>
          <p:cNvPr id="2" name="図 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38F94F0-53E1-A38D-2F58-808B93B15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485" y="252663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42731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000" dirty="0"/>
              <a:t>すいません。レストランは（だれ・なん・どこ）ですか。　</a:t>
            </a:r>
            <a:endParaRPr lang="ja-JP" altLang="en-US" sz="3200" dirty="0"/>
          </a:p>
        </p:txBody>
      </p:sp>
      <p:pic>
        <p:nvPicPr>
          <p:cNvPr id="6" name="図 5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78E0434E-8DC4-0F3D-30BC-DD7F713728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49" y="549000"/>
            <a:ext cx="38392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18160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8000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Question1: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ja-JP" altLang="en-US" sz="4000" dirty="0"/>
              <a:t>すいません。レストランは（</a:t>
            </a:r>
            <a:r>
              <a:rPr lang="ja-JP" altLang="en-US" sz="4000" dirty="0">
                <a:solidFill>
                  <a:schemeClr val="bg1"/>
                </a:solidFill>
              </a:rPr>
              <a:t>だれ・なん・</a:t>
            </a:r>
            <a:r>
              <a:rPr lang="ja-JP" altLang="en-US" sz="4000" dirty="0">
                <a:solidFill>
                  <a:srgbClr val="FF0000"/>
                </a:solidFill>
              </a:rPr>
              <a:t>どこ</a:t>
            </a:r>
            <a:r>
              <a:rPr lang="ja-JP" altLang="en-US" sz="4000" dirty="0"/>
              <a:t>）ですか。　</a:t>
            </a:r>
            <a:endParaRPr lang="ja-JP" altLang="en-US" sz="3200" dirty="0"/>
          </a:p>
        </p:txBody>
      </p:sp>
      <p:pic>
        <p:nvPicPr>
          <p:cNvPr id="3" name="図 2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6CE3B54F-4D30-E57E-C46A-521FAE483A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49" y="549000"/>
            <a:ext cx="383927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6947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2400" dirty="0"/>
              <a:t>Lesson3 Question2: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【Q-1】</a:t>
            </a:r>
            <a:r>
              <a:rPr lang="ja-JP" altLang="en-US" sz="2400" dirty="0"/>
              <a:t>それは（　なん　）ですか。　ログブックです。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【Q-2】</a:t>
            </a:r>
            <a:r>
              <a:rPr lang="ja-JP" altLang="en-US" sz="2400" dirty="0"/>
              <a:t>すみません。トイレは（　どこ　）ですか。　あちらです。　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【Q-3】</a:t>
            </a:r>
            <a:r>
              <a:rPr lang="ja-JP" altLang="en-US" sz="2400" dirty="0"/>
              <a:t>やまださんは（　どこ　）ですか。　プールです。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【Q-4】Gerry’s Grill</a:t>
            </a:r>
            <a:r>
              <a:rPr lang="ja-JP" altLang="en-US" sz="2400" dirty="0"/>
              <a:t>は（　なんがい　）ですか。　</a:t>
            </a:r>
            <a:r>
              <a:rPr lang="en-US" altLang="ja-JP" sz="2400" dirty="0"/>
              <a:t>4</a:t>
            </a:r>
            <a:r>
              <a:rPr lang="ja-JP" altLang="en-US" sz="2400" dirty="0"/>
              <a:t>かいです。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【Q-5】</a:t>
            </a:r>
            <a:r>
              <a:rPr lang="ja-JP" altLang="en-US" sz="2400" dirty="0"/>
              <a:t>おくに は </a:t>
            </a:r>
            <a:r>
              <a:rPr lang="en-US" altLang="ja-JP" sz="2400" dirty="0"/>
              <a:t>(</a:t>
            </a:r>
            <a:r>
              <a:rPr lang="ja-JP" altLang="en-US" sz="2400" dirty="0"/>
              <a:t>　どちら　</a:t>
            </a:r>
            <a:r>
              <a:rPr lang="en-US" altLang="ja-JP" sz="2400" dirty="0"/>
              <a:t>)</a:t>
            </a:r>
            <a:r>
              <a:rPr lang="ja-JP" altLang="en-US" sz="2400" dirty="0"/>
              <a:t>ですか。　フィリピンです。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【Q-6】</a:t>
            </a:r>
            <a:r>
              <a:rPr lang="ja-JP" altLang="en-US" sz="2400" dirty="0"/>
              <a:t>かいしゃは（　どちら　）ですか。</a:t>
            </a:r>
            <a:r>
              <a:rPr lang="en-US" altLang="ja-JP" sz="2400" dirty="0"/>
              <a:t>GOOD</a:t>
            </a:r>
            <a:r>
              <a:rPr lang="ja-JP" altLang="en-US" sz="2400" dirty="0"/>
              <a:t>ダイブショップです。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【Q-7】GOOD</a:t>
            </a:r>
            <a:r>
              <a:rPr lang="ja-JP" altLang="en-US" sz="2400" dirty="0"/>
              <a:t>ダイブショップは（　なん　）のかいしゃですか。</a:t>
            </a:r>
            <a:br>
              <a:rPr lang="en-US" altLang="ja-JP" sz="2400" dirty="0"/>
            </a:br>
            <a:r>
              <a:rPr lang="ja-JP" altLang="en-US" sz="2400" dirty="0"/>
              <a:t>　　　　　　ダイビングの　かいしゃ 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【Q-8】</a:t>
            </a:r>
            <a:r>
              <a:rPr lang="ja-JP" altLang="en-US" sz="2400" dirty="0"/>
              <a:t>これは（　どこの　）ビールですか。　フィリピンのビールです。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2400" dirty="0"/>
              <a:t>【Q-9】</a:t>
            </a:r>
            <a:r>
              <a:rPr lang="ja-JP" altLang="en-US" sz="2400" dirty="0"/>
              <a:t>このビールは </a:t>
            </a:r>
            <a:r>
              <a:rPr lang="en-US" altLang="ja-JP" sz="2400" dirty="0"/>
              <a:t>(</a:t>
            </a:r>
            <a:r>
              <a:rPr lang="ja-JP" altLang="en-US" sz="2400" dirty="0"/>
              <a:t>　いくら　</a:t>
            </a:r>
            <a:r>
              <a:rPr lang="en-US" altLang="ja-JP" sz="2400" dirty="0"/>
              <a:t>)</a:t>
            </a:r>
            <a:r>
              <a:rPr lang="ja-JP" altLang="en-US" sz="2400" dirty="0"/>
              <a:t>ですか。　</a:t>
            </a:r>
            <a:r>
              <a:rPr lang="en-US" altLang="ja-JP" sz="2400" dirty="0"/>
              <a:t>45</a:t>
            </a:r>
            <a:r>
              <a:rPr lang="ja-JP" altLang="en-US" sz="2400" dirty="0"/>
              <a:t>ペソです。</a:t>
            </a:r>
          </a:p>
        </p:txBody>
      </p:sp>
    </p:spTree>
    <p:extLst>
      <p:ext uri="{BB962C8B-B14F-4D97-AF65-F5344CB8AC3E}">
        <p14:creationId xmlns:p14="http://schemas.microsoft.com/office/powerpoint/2010/main" val="112778118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800" dirty="0"/>
              <a:t>それは（　</a:t>
            </a:r>
            <a:r>
              <a:rPr lang="ja-JP" altLang="en-US" sz="4800" dirty="0">
                <a:solidFill>
                  <a:schemeClr val="bg1"/>
                </a:solidFill>
              </a:rPr>
              <a:t>なん</a:t>
            </a:r>
            <a:r>
              <a:rPr lang="ja-JP" altLang="en-US" sz="4800" dirty="0"/>
              <a:t>　）ですか。　ログブックです。</a:t>
            </a:r>
            <a:br>
              <a:rPr lang="en-US" altLang="ja-JP" sz="2400" dirty="0"/>
            </a:br>
            <a:endParaRPr lang="ja-JP" altLang="en-US" sz="2400" dirty="0"/>
          </a:p>
        </p:txBody>
      </p:sp>
      <p:pic>
        <p:nvPicPr>
          <p:cNvPr id="2" name="図 1" descr="文字の書かれた紙&#10;&#10;自動的に生成された説明">
            <a:extLst>
              <a:ext uri="{FF2B5EF4-FFF2-40B4-BE49-F238E27FC236}">
                <a16:creationId xmlns:a16="http://schemas.microsoft.com/office/drawing/2014/main" id="{6B5D556B-0AEB-39B5-B35D-A332091608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5" y="743953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3124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【Q-1】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800" dirty="0"/>
              <a:t>それは（　</a:t>
            </a:r>
            <a:r>
              <a:rPr lang="ja-JP" altLang="en-US" sz="4800" dirty="0">
                <a:solidFill>
                  <a:srgbClr val="FF0000"/>
                </a:solidFill>
              </a:rPr>
              <a:t>なん</a:t>
            </a:r>
            <a:r>
              <a:rPr lang="ja-JP" altLang="en-US" sz="4800" dirty="0"/>
              <a:t>　）ですか。　ログブックです。</a:t>
            </a:r>
            <a:br>
              <a:rPr lang="en-US" altLang="ja-JP" sz="2400" dirty="0"/>
            </a:br>
            <a:endParaRPr lang="ja-JP" altLang="en-US" sz="2400" dirty="0"/>
          </a:p>
        </p:txBody>
      </p:sp>
      <p:pic>
        <p:nvPicPr>
          <p:cNvPr id="3" name="図 2" descr="文字の書かれた紙&#10;&#10;自動的に生成された説明">
            <a:extLst>
              <a:ext uri="{FF2B5EF4-FFF2-40B4-BE49-F238E27FC236}">
                <a16:creationId xmlns:a16="http://schemas.microsoft.com/office/drawing/2014/main" id="{65FA608A-1444-D248-04D3-48CD04F94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915" y="743953"/>
            <a:ext cx="2540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19029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000" dirty="0"/>
              <a:t>すみません。トイレは（　</a:t>
            </a:r>
            <a:r>
              <a:rPr lang="ja-JP" altLang="en-US" sz="4000" dirty="0">
                <a:solidFill>
                  <a:schemeClr val="bg1"/>
                </a:solidFill>
              </a:rPr>
              <a:t>どこ</a:t>
            </a:r>
            <a:r>
              <a:rPr lang="ja-JP" altLang="en-US" sz="4000" dirty="0"/>
              <a:t>　）ですか。　あちらです。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4000" dirty="0">
                <a:solidFill>
                  <a:schemeClr val="bg1"/>
                </a:solidFill>
              </a:rPr>
              <a:t>すみません。トイレは（　どちら　）ですか。　あちらです　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2" name="図 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ABF96D93-AEA1-F59E-1C5E-FA0E7CC630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875" y="332873"/>
            <a:ext cx="2723147" cy="2723147"/>
          </a:xfrm>
          <a:prstGeom prst="rect">
            <a:avLst/>
          </a:prstGeom>
        </p:spPr>
      </p:pic>
      <p:pic>
        <p:nvPicPr>
          <p:cNvPr id="5" name="図 4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83DA8493-1BE3-652F-67CD-15E0419E4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69" y="200527"/>
            <a:ext cx="2903620" cy="29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1243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【Q-2】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000" dirty="0"/>
              <a:t>すみません。トイレは（　</a:t>
            </a:r>
            <a:r>
              <a:rPr lang="ja-JP" altLang="en-US" sz="4000" dirty="0">
                <a:solidFill>
                  <a:srgbClr val="FF0000"/>
                </a:solidFill>
              </a:rPr>
              <a:t>どこ</a:t>
            </a:r>
            <a:r>
              <a:rPr lang="ja-JP" altLang="en-US" sz="4000" dirty="0"/>
              <a:t>　）ですか。　あちらです。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ja-JP" altLang="en-US" sz="4000" dirty="0"/>
              <a:t>すみません。トイレは（　</a:t>
            </a:r>
            <a:r>
              <a:rPr lang="ja-JP" altLang="en-US" sz="4000" dirty="0">
                <a:solidFill>
                  <a:srgbClr val="FF0000"/>
                </a:solidFill>
              </a:rPr>
              <a:t>どちら</a:t>
            </a:r>
            <a:r>
              <a:rPr lang="ja-JP" altLang="en-US" sz="4000" dirty="0"/>
              <a:t>　）ですか。　あちらです　</a:t>
            </a:r>
            <a:endParaRPr lang="ja-JP" altLang="en-US" sz="2400" dirty="0"/>
          </a:p>
        </p:txBody>
      </p:sp>
      <p:pic>
        <p:nvPicPr>
          <p:cNvPr id="2" name="図 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517B39F0-E1F8-5FE4-1DD6-E07F00F12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969" y="200527"/>
            <a:ext cx="2903620" cy="290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657791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dirty="0"/>
              <a:t>やまださんは（　</a:t>
            </a:r>
            <a:r>
              <a:rPr lang="ja-JP" altLang="en-US" dirty="0">
                <a:solidFill>
                  <a:schemeClr val="bg1"/>
                </a:solidFill>
              </a:rPr>
              <a:t>どこ</a:t>
            </a:r>
            <a:r>
              <a:rPr lang="ja-JP" altLang="en-US" dirty="0"/>
              <a:t>　）ですか。　プールです。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>
                <a:solidFill>
                  <a:schemeClr val="bg1"/>
                </a:solidFill>
              </a:rPr>
              <a:t>やまださんは（　どちら　）ですか。　プールです。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図 2" descr="公園にあるプール&#10;&#10;自動的に生成された説明">
            <a:extLst>
              <a:ext uri="{FF2B5EF4-FFF2-40B4-BE49-F238E27FC236}">
                <a16:creationId xmlns:a16="http://schemas.microsoft.com/office/drawing/2014/main" id="{CDDC0884-5352-412F-8696-3AFD475B5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84" y="9625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84667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【Q-3】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dirty="0"/>
              <a:t>やまださんは（　</a:t>
            </a:r>
            <a:r>
              <a:rPr lang="ja-JP" altLang="en-US" dirty="0">
                <a:solidFill>
                  <a:srgbClr val="FF0000"/>
                </a:solidFill>
              </a:rPr>
              <a:t>どこ</a:t>
            </a:r>
            <a:r>
              <a:rPr lang="ja-JP" altLang="en-US" dirty="0"/>
              <a:t>　）ですか。　プールです。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やまださんは（　</a:t>
            </a:r>
            <a:r>
              <a:rPr lang="ja-JP" altLang="en-US" dirty="0">
                <a:solidFill>
                  <a:srgbClr val="FF0000"/>
                </a:solidFill>
              </a:rPr>
              <a:t>どちら</a:t>
            </a:r>
            <a:r>
              <a:rPr lang="ja-JP" altLang="en-US" dirty="0"/>
              <a:t>　）ですか。　プールです。</a:t>
            </a:r>
            <a:endParaRPr lang="ja-JP" altLang="en-US" sz="2400" dirty="0"/>
          </a:p>
        </p:txBody>
      </p:sp>
      <p:pic>
        <p:nvPicPr>
          <p:cNvPr id="2" name="図 1" descr="公園にあるプール&#10;&#10;自動的に生成された説明">
            <a:extLst>
              <a:ext uri="{FF2B5EF4-FFF2-40B4-BE49-F238E27FC236}">
                <a16:creationId xmlns:a16="http://schemas.microsoft.com/office/drawing/2014/main" id="{29267119-04DB-F8CB-9537-88D6B629F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084" y="96252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646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3" name="図 2" descr="アイコン&#10;&#10;自動的に生成された説明">
            <a:extLst>
              <a:ext uri="{FF2B5EF4-FFF2-40B4-BE49-F238E27FC236}">
                <a16:creationId xmlns:a16="http://schemas.microsoft.com/office/drawing/2014/main" id="{9EDBD467-683B-9B2D-5806-919CEBDC73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57" y="4259178"/>
            <a:ext cx="2280056" cy="23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57472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4000" dirty="0"/>
              <a:t>Gerry’s Grill</a:t>
            </a:r>
            <a:r>
              <a:rPr lang="ja-JP" altLang="en-US" sz="4000" dirty="0"/>
              <a:t>は（　</a:t>
            </a:r>
            <a:r>
              <a:rPr lang="ja-JP" altLang="en-US" sz="4000" dirty="0">
                <a:solidFill>
                  <a:schemeClr val="bg1"/>
                </a:solidFill>
              </a:rPr>
              <a:t>なんがい</a:t>
            </a:r>
            <a:r>
              <a:rPr lang="ja-JP" altLang="en-US" sz="4000" dirty="0"/>
              <a:t>　）ですか。　</a:t>
            </a:r>
            <a:r>
              <a:rPr lang="en-US" altLang="ja-JP" sz="4000" dirty="0"/>
              <a:t>4</a:t>
            </a:r>
            <a:r>
              <a:rPr lang="ja-JP" altLang="en-US" sz="4000" dirty="0"/>
              <a:t>かいです。</a:t>
            </a:r>
            <a:endParaRPr lang="ja-JP" altLang="en-US" sz="2400" dirty="0"/>
          </a:p>
        </p:txBody>
      </p:sp>
      <p:pic>
        <p:nvPicPr>
          <p:cNvPr id="3" name="図 2" descr="屋内, テーブル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E4B7667E-C085-4BA6-92E9-4D4B9C55F1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5080"/>
            <a:ext cx="5257800" cy="25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2114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【Q-4】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4000" dirty="0"/>
              <a:t>Gerry’s Grill</a:t>
            </a:r>
            <a:r>
              <a:rPr lang="ja-JP" altLang="en-US" sz="4000" dirty="0"/>
              <a:t>は（　</a:t>
            </a:r>
            <a:r>
              <a:rPr lang="ja-JP" altLang="en-US" sz="4000" dirty="0">
                <a:solidFill>
                  <a:srgbClr val="FF0000"/>
                </a:solidFill>
              </a:rPr>
              <a:t>なんがい</a:t>
            </a:r>
            <a:r>
              <a:rPr lang="ja-JP" altLang="en-US" sz="4000" dirty="0"/>
              <a:t>　）ですか。　</a:t>
            </a:r>
            <a:r>
              <a:rPr lang="en-US" altLang="ja-JP" sz="4000" dirty="0"/>
              <a:t>4</a:t>
            </a:r>
            <a:r>
              <a:rPr lang="ja-JP" altLang="en-US" sz="4000" dirty="0"/>
              <a:t>かいです。</a:t>
            </a:r>
            <a:endParaRPr lang="ja-JP" altLang="en-US" sz="2400" dirty="0"/>
          </a:p>
        </p:txBody>
      </p:sp>
      <p:pic>
        <p:nvPicPr>
          <p:cNvPr id="2" name="図 1" descr="屋内, テーブル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BB577B6B-7002-D75D-1CDB-9AF63B1D9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5080"/>
            <a:ext cx="5257800" cy="251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92300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dirty="0"/>
              <a:t>おくに は </a:t>
            </a:r>
            <a:r>
              <a:rPr lang="en-US" altLang="ja-JP" dirty="0"/>
              <a:t>(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chemeClr val="bg1"/>
                </a:solidFill>
              </a:rPr>
              <a:t>どちら</a:t>
            </a:r>
            <a:r>
              <a:rPr lang="ja-JP" altLang="en-US" dirty="0"/>
              <a:t>　</a:t>
            </a:r>
            <a:r>
              <a:rPr lang="en-US" altLang="ja-JP" dirty="0"/>
              <a:t>)</a:t>
            </a:r>
            <a:r>
              <a:rPr lang="ja-JP" altLang="en-US" dirty="0"/>
              <a:t>ですか。　フィリピンです。</a:t>
            </a:r>
            <a:endParaRPr lang="ja-JP" altLang="en-US" sz="2400" dirty="0"/>
          </a:p>
        </p:txBody>
      </p:sp>
      <p:pic>
        <p:nvPicPr>
          <p:cNvPr id="3" name="図 2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94385246-60B1-82CF-A6C9-FC919A952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260"/>
            <a:ext cx="4264191" cy="3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990437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【Q-5】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dirty="0"/>
              <a:t>おくに は </a:t>
            </a:r>
            <a:r>
              <a:rPr lang="en-US" altLang="ja-JP" dirty="0"/>
              <a:t>(</a:t>
            </a:r>
            <a:r>
              <a:rPr lang="ja-JP" altLang="en-US" dirty="0"/>
              <a:t>　</a:t>
            </a:r>
            <a:r>
              <a:rPr lang="ja-JP" altLang="en-US" dirty="0">
                <a:solidFill>
                  <a:srgbClr val="FF0000"/>
                </a:solidFill>
              </a:rPr>
              <a:t>どちら</a:t>
            </a:r>
            <a:r>
              <a:rPr lang="ja-JP" altLang="en-US" dirty="0"/>
              <a:t>　</a:t>
            </a:r>
            <a:r>
              <a:rPr lang="en-US" altLang="ja-JP" dirty="0"/>
              <a:t>)</a:t>
            </a:r>
            <a:r>
              <a:rPr lang="ja-JP" altLang="en-US" dirty="0"/>
              <a:t>ですか。　フィリピンです。</a:t>
            </a:r>
            <a:endParaRPr lang="ja-JP" altLang="en-US" sz="2400" dirty="0"/>
          </a:p>
        </p:txBody>
      </p:sp>
      <p:pic>
        <p:nvPicPr>
          <p:cNvPr id="2" name="図 1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1C5577FB-923D-0D98-962C-5B6B24FBB2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90260"/>
            <a:ext cx="4264191" cy="3200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18960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【Q-6】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3600" dirty="0"/>
              <a:t>かいしゃは（　</a:t>
            </a:r>
            <a:r>
              <a:rPr lang="ja-JP" altLang="en-US" sz="3600" dirty="0">
                <a:solidFill>
                  <a:schemeClr val="bg1"/>
                </a:solidFill>
              </a:rPr>
              <a:t>どちら</a:t>
            </a:r>
            <a:r>
              <a:rPr lang="ja-JP" altLang="en-US" sz="3600" dirty="0"/>
              <a:t>　）ですか。</a:t>
            </a:r>
            <a:r>
              <a:rPr lang="en-US" altLang="ja-JP" sz="3600" dirty="0"/>
              <a:t>GOOD</a:t>
            </a:r>
            <a:r>
              <a:rPr lang="ja-JP" altLang="en-US" sz="3600" dirty="0"/>
              <a:t>ダイブショップです。</a:t>
            </a:r>
            <a:endParaRPr lang="ja-JP" altLang="en-US" sz="2400" dirty="0"/>
          </a:p>
        </p:txBody>
      </p:sp>
      <p:pic>
        <p:nvPicPr>
          <p:cNvPr id="3" name="図 2" descr="ロゴ&#10;&#10;自動的に生成された説明">
            <a:extLst>
              <a:ext uri="{FF2B5EF4-FFF2-40B4-BE49-F238E27FC236}">
                <a16:creationId xmlns:a16="http://schemas.microsoft.com/office/drawing/2014/main" id="{100E796D-4606-75D3-1841-DD74027EBE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65" y="691061"/>
            <a:ext cx="470588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9507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【Q-6】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3600" dirty="0"/>
              <a:t>かいしゃは（　</a:t>
            </a:r>
            <a:r>
              <a:rPr lang="ja-JP" altLang="en-US" sz="3600" dirty="0">
                <a:solidFill>
                  <a:srgbClr val="FF0000"/>
                </a:solidFill>
              </a:rPr>
              <a:t>どちら</a:t>
            </a:r>
            <a:r>
              <a:rPr lang="ja-JP" altLang="en-US" sz="3600" dirty="0"/>
              <a:t>　）ですか。</a:t>
            </a:r>
            <a:r>
              <a:rPr lang="en-US" altLang="ja-JP" sz="3600" dirty="0"/>
              <a:t>GOOD</a:t>
            </a:r>
            <a:r>
              <a:rPr lang="ja-JP" altLang="en-US" sz="3600" dirty="0"/>
              <a:t>ダイブショップです。</a:t>
            </a:r>
            <a:endParaRPr lang="ja-JP" altLang="en-US" sz="2400" dirty="0"/>
          </a:p>
        </p:txBody>
      </p:sp>
      <p:pic>
        <p:nvPicPr>
          <p:cNvPr id="2" name="図 1" descr="ロゴ&#10;&#10;自動的に生成された説明">
            <a:extLst>
              <a:ext uri="{FF2B5EF4-FFF2-40B4-BE49-F238E27FC236}">
                <a16:creationId xmlns:a16="http://schemas.microsoft.com/office/drawing/2014/main" id="{ADE02821-5C2A-CCD4-4F7F-D0EC73D32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165" y="691061"/>
            <a:ext cx="4705882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94453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【Q-7】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4000" dirty="0"/>
              <a:t>GOOD</a:t>
            </a:r>
            <a:r>
              <a:rPr lang="ja-JP" altLang="en-US" sz="4000" dirty="0"/>
              <a:t>ダイブショップは（</a:t>
            </a:r>
            <a:r>
              <a:rPr lang="ja-JP" altLang="en-US" sz="4000" dirty="0">
                <a:solidFill>
                  <a:schemeClr val="bg1"/>
                </a:solidFill>
              </a:rPr>
              <a:t>　なん　</a:t>
            </a:r>
            <a:r>
              <a:rPr lang="ja-JP" altLang="en-US" sz="4000" dirty="0"/>
              <a:t>）のかいしゃですか。</a:t>
            </a:r>
            <a:br>
              <a:rPr lang="en-US" altLang="ja-JP" sz="4000" dirty="0"/>
            </a:br>
            <a:r>
              <a:rPr lang="ja-JP" altLang="en-US" sz="4000" dirty="0"/>
              <a:t>　　　　　　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           </a:t>
            </a:r>
            <a:r>
              <a:rPr lang="ja-JP" altLang="en-US" sz="4000" dirty="0"/>
              <a:t>ダイビングの　かいしゃ です。</a:t>
            </a:r>
            <a:endParaRPr lang="ja-JP" altLang="en-US" sz="2400" dirty="0"/>
          </a:p>
        </p:txBody>
      </p:sp>
      <p:pic>
        <p:nvPicPr>
          <p:cNvPr id="3" name="図 2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C30AFCD5-3707-A8A3-B19D-BE24D07B37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2" y="1292325"/>
            <a:ext cx="4022457" cy="17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9608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【Q-7】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en-US" altLang="ja-JP" sz="4000" dirty="0"/>
              <a:t>GOOD</a:t>
            </a:r>
            <a:r>
              <a:rPr lang="ja-JP" altLang="en-US" sz="4000" dirty="0"/>
              <a:t>ダイブショップは（　</a:t>
            </a:r>
            <a:r>
              <a:rPr lang="ja-JP" altLang="en-US" sz="4000" dirty="0">
                <a:solidFill>
                  <a:srgbClr val="FF0000"/>
                </a:solidFill>
              </a:rPr>
              <a:t>なん</a:t>
            </a:r>
            <a:r>
              <a:rPr lang="ja-JP" altLang="en-US" sz="4000" dirty="0"/>
              <a:t>　）のかいしゃですか。</a:t>
            </a:r>
            <a:br>
              <a:rPr lang="en-US" altLang="ja-JP" sz="4000" dirty="0"/>
            </a:br>
            <a:r>
              <a:rPr lang="ja-JP" altLang="en-US" sz="4000" dirty="0"/>
              <a:t>　　　　　　</a:t>
            </a:r>
            <a:br>
              <a:rPr lang="en-US" altLang="ja-JP" sz="4000" dirty="0"/>
            </a:br>
            <a:br>
              <a:rPr lang="en-US" altLang="ja-JP" sz="4000" dirty="0"/>
            </a:br>
            <a:r>
              <a:rPr lang="en-US" altLang="ja-JP" sz="4000" dirty="0"/>
              <a:t>           </a:t>
            </a:r>
            <a:r>
              <a:rPr lang="ja-JP" altLang="en-US" sz="4000" dirty="0"/>
              <a:t>ダイビングの　かいしゃ です。</a:t>
            </a:r>
            <a:endParaRPr lang="ja-JP" altLang="en-US" sz="2400" dirty="0"/>
          </a:p>
        </p:txBody>
      </p:sp>
      <p:pic>
        <p:nvPicPr>
          <p:cNvPr id="2" name="図 1" descr="挿絵, 時計 が含まれている画像&#10;&#10;自動的に生成された説明">
            <a:extLst>
              <a:ext uri="{FF2B5EF4-FFF2-40B4-BE49-F238E27FC236}">
                <a16:creationId xmlns:a16="http://schemas.microsoft.com/office/drawing/2014/main" id="{BF984B03-F5C6-667F-CE12-BF311DEA0E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3172" y="1292325"/>
            <a:ext cx="4022457" cy="178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79595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【Q-8】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3600" dirty="0"/>
              <a:t>これは（　</a:t>
            </a:r>
            <a:r>
              <a:rPr lang="ja-JP" altLang="en-US" sz="3600" dirty="0">
                <a:solidFill>
                  <a:schemeClr val="bg1"/>
                </a:solidFill>
              </a:rPr>
              <a:t>どこの</a:t>
            </a:r>
            <a:r>
              <a:rPr lang="ja-JP" altLang="en-US" sz="3600" dirty="0"/>
              <a:t>　）ビールですか。　フィリピンのビールです。</a:t>
            </a:r>
            <a:br>
              <a:rPr lang="en-US" altLang="ja-JP" sz="3600" dirty="0"/>
            </a:br>
            <a:br>
              <a:rPr lang="en-US" altLang="ja-JP" sz="3600" dirty="0"/>
            </a:br>
            <a:r>
              <a:rPr lang="ja-JP" altLang="en-US" sz="3600" dirty="0">
                <a:solidFill>
                  <a:schemeClr val="bg1"/>
                </a:solidFill>
              </a:rPr>
              <a:t>これは（　どちらの　）ビールですか。　フィリピンのビールです。</a:t>
            </a:r>
            <a:endParaRPr lang="ja-JP" altLang="en-US" sz="2400" dirty="0">
              <a:solidFill>
                <a:schemeClr val="bg1"/>
              </a:solidFill>
            </a:endParaRPr>
          </a:p>
        </p:txBody>
      </p:sp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B22DA2EF-1AE1-C8D7-272F-3723E01A3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6073"/>
            <a:ext cx="4261747" cy="177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638706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【Q-8】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3600" dirty="0"/>
              <a:t>これは（　</a:t>
            </a:r>
            <a:r>
              <a:rPr lang="ja-JP" altLang="en-US" sz="3600" dirty="0">
                <a:solidFill>
                  <a:srgbClr val="FF0000"/>
                </a:solidFill>
              </a:rPr>
              <a:t>どこの　</a:t>
            </a:r>
            <a:r>
              <a:rPr lang="ja-JP" altLang="en-US" sz="3600" dirty="0"/>
              <a:t>）ビールですか。　フィリピンのビールです。</a:t>
            </a:r>
            <a:br>
              <a:rPr lang="en-US" altLang="ja-JP" sz="3600" dirty="0"/>
            </a:br>
            <a:br>
              <a:rPr lang="en-US" altLang="ja-JP" sz="3600" dirty="0"/>
            </a:br>
            <a:r>
              <a:rPr lang="ja-JP" altLang="en-US" sz="3600" dirty="0"/>
              <a:t>これは（　</a:t>
            </a:r>
            <a:r>
              <a:rPr lang="ja-JP" altLang="en-US" sz="3600" dirty="0">
                <a:solidFill>
                  <a:srgbClr val="FF0000"/>
                </a:solidFill>
              </a:rPr>
              <a:t>どちらの</a:t>
            </a:r>
            <a:r>
              <a:rPr lang="ja-JP" altLang="en-US" sz="3600" dirty="0"/>
              <a:t>　）ビールですか。　フィリピンのビールです。</a:t>
            </a:r>
            <a:endParaRPr lang="ja-JP" altLang="en-US" sz="2400" dirty="0"/>
          </a:p>
        </p:txBody>
      </p:sp>
      <p:pic>
        <p:nvPicPr>
          <p:cNvPr id="2" name="図 1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C25AC3B-CF3A-C2CC-5A3F-7E8BC636F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96073"/>
            <a:ext cx="4261747" cy="177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729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dirty="0"/>
              <a:t>ここ　　　　　</a:t>
            </a:r>
            <a:r>
              <a:rPr lang="ja-JP" altLang="en-US" sz="5400" dirty="0">
                <a:solidFill>
                  <a:srgbClr val="00B0F0"/>
                </a:solidFill>
              </a:rPr>
              <a:t>そこ</a:t>
            </a:r>
            <a:r>
              <a:rPr lang="ja-JP" altLang="en-US" sz="5400" dirty="0"/>
              <a:t>　　　　　　　　あそこ</a:t>
            </a:r>
            <a:br>
              <a:rPr lang="en-US" altLang="ja-JP" sz="5400" dirty="0"/>
            </a:br>
            <a:r>
              <a:rPr lang="en-US" altLang="ja-JP" dirty="0"/>
              <a:t>     here          </a:t>
            </a:r>
            <a:r>
              <a:rPr lang="en-US" altLang="ja-JP" dirty="0">
                <a:solidFill>
                  <a:srgbClr val="00B0F0"/>
                </a:solidFill>
              </a:rPr>
              <a:t>there</a:t>
            </a:r>
            <a:r>
              <a:rPr lang="en-US" altLang="ja-JP" dirty="0"/>
              <a:t>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62" y="2418370"/>
            <a:ext cx="1625559" cy="2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938238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【Q-9】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000" dirty="0"/>
              <a:t>このビールは </a:t>
            </a:r>
            <a:r>
              <a:rPr lang="en-US" altLang="ja-JP" sz="4000" dirty="0"/>
              <a:t>(</a:t>
            </a:r>
            <a:r>
              <a:rPr lang="ja-JP" altLang="en-US" sz="4000" dirty="0"/>
              <a:t>　</a:t>
            </a:r>
            <a:r>
              <a:rPr lang="ja-JP" altLang="en-US" sz="4000" dirty="0">
                <a:solidFill>
                  <a:schemeClr val="bg1"/>
                </a:solidFill>
              </a:rPr>
              <a:t>いくら</a:t>
            </a:r>
            <a:r>
              <a:rPr lang="ja-JP" altLang="en-US" sz="4000" dirty="0"/>
              <a:t>　</a:t>
            </a:r>
            <a:r>
              <a:rPr lang="en-US" altLang="ja-JP" sz="4000" dirty="0"/>
              <a:t>)</a:t>
            </a:r>
            <a:r>
              <a:rPr lang="ja-JP" altLang="en-US" sz="4000" dirty="0"/>
              <a:t>ですか。　</a:t>
            </a:r>
            <a:r>
              <a:rPr lang="en-US" altLang="ja-JP" sz="4000" dirty="0"/>
              <a:t>45</a:t>
            </a:r>
            <a:r>
              <a:rPr lang="ja-JP" altLang="en-US" sz="4000" dirty="0"/>
              <a:t>ペソです。</a:t>
            </a:r>
            <a:endParaRPr lang="ja-JP" altLang="en-US" sz="2400" dirty="0"/>
          </a:p>
        </p:txBody>
      </p:sp>
      <p:pic>
        <p:nvPicPr>
          <p:cNvPr id="3" name="図 2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F44152F7-485A-0473-421F-DBB6D1D5CF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04" y="1708484"/>
            <a:ext cx="6078975" cy="15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944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0474"/>
            <a:ext cx="12192000" cy="7038474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Lesson3 Question2: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【Q-9】</a:t>
            </a:r>
            <a:br>
              <a:rPr lang="en-US" altLang="ja-JP" sz="2400" dirty="0"/>
            </a:br>
            <a:br>
              <a:rPr lang="en-US" altLang="ja-JP" sz="2400" dirty="0"/>
            </a:br>
            <a:r>
              <a:rPr lang="ja-JP" altLang="en-US" sz="4000" dirty="0"/>
              <a:t>このビールは </a:t>
            </a:r>
            <a:r>
              <a:rPr lang="en-US" altLang="ja-JP" sz="4000" dirty="0"/>
              <a:t>(</a:t>
            </a:r>
            <a:r>
              <a:rPr lang="ja-JP" altLang="en-US" sz="4000" dirty="0"/>
              <a:t>　</a:t>
            </a:r>
            <a:r>
              <a:rPr lang="ja-JP" altLang="en-US" sz="4000" dirty="0">
                <a:solidFill>
                  <a:srgbClr val="FF0000"/>
                </a:solidFill>
              </a:rPr>
              <a:t>いくら</a:t>
            </a:r>
            <a:r>
              <a:rPr lang="ja-JP" altLang="en-US" sz="4000" dirty="0"/>
              <a:t>　</a:t>
            </a:r>
            <a:r>
              <a:rPr lang="en-US" altLang="ja-JP" sz="4000" dirty="0"/>
              <a:t>)</a:t>
            </a:r>
            <a:r>
              <a:rPr lang="ja-JP" altLang="en-US" sz="4000" dirty="0"/>
              <a:t>ですか。　</a:t>
            </a:r>
            <a:r>
              <a:rPr lang="en-US" altLang="ja-JP" sz="4000" dirty="0"/>
              <a:t>45</a:t>
            </a:r>
            <a:r>
              <a:rPr lang="ja-JP" altLang="en-US" sz="4000" dirty="0"/>
              <a:t>ペソです。</a:t>
            </a:r>
            <a:endParaRPr lang="ja-JP" altLang="en-US" sz="2400" dirty="0"/>
          </a:p>
        </p:txBody>
      </p:sp>
      <p:pic>
        <p:nvPicPr>
          <p:cNvPr id="2" name="図 1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EF1EE56-AE60-1A19-559F-9AD3A67A99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504" y="1708484"/>
            <a:ext cx="6078975" cy="153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091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lang="ja-JP" altLang="en-US" dirty="0"/>
              <a:t>まとめ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6800"/>
              <a:t>summary</a:t>
            </a:r>
            <a:endParaRPr kumimoji="1" lang="ja-JP" altLang="en-US" sz="6800"/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7806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95EBAAAA-4AED-62F6-C8C2-79C24AAF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r>
              <a:rPr lang="en-US" altLang="ja-JP" sz="3200" dirty="0"/>
              <a:t>Lesson1 What you learn at this session.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【A-1】</a:t>
            </a:r>
            <a:r>
              <a:rPr lang="ja-JP" altLang="en-US" sz="3200" u="sng" dirty="0"/>
              <a:t>ここは</a:t>
            </a:r>
            <a:r>
              <a:rPr lang="ja-JP" altLang="en-US" sz="3200" dirty="0"/>
              <a:t> ダイブショップ</a:t>
            </a:r>
            <a:r>
              <a:rPr lang="ja-JP" altLang="en-US" sz="3200" u="sng" dirty="0"/>
              <a:t>です。</a:t>
            </a:r>
            <a:br>
              <a:rPr lang="en-US" altLang="ja-JP" sz="3200" u="sng" dirty="0"/>
            </a:br>
            <a:br>
              <a:rPr lang="en-US" altLang="ja-JP" sz="3200" dirty="0"/>
            </a:br>
            <a:r>
              <a:rPr lang="en-US" altLang="ja-JP" sz="3200" dirty="0"/>
              <a:t>【A-2】</a:t>
            </a:r>
            <a:r>
              <a:rPr lang="ja-JP" altLang="en-US" sz="3200" dirty="0"/>
              <a:t>ダイブショップ</a:t>
            </a:r>
            <a:r>
              <a:rPr lang="ja-JP" altLang="en-US" sz="3200" u="sng" dirty="0"/>
              <a:t>は どこ ですか。　</a:t>
            </a:r>
            <a:r>
              <a:rPr lang="ja-JP" altLang="en-US" sz="3200" dirty="0"/>
              <a:t>ダイブショップ</a:t>
            </a:r>
            <a:r>
              <a:rPr lang="ja-JP" altLang="en-US" sz="3200" u="sng" dirty="0"/>
              <a:t>は ここ です</a:t>
            </a:r>
            <a:r>
              <a:rPr lang="ja-JP" altLang="en-US" sz="3200" dirty="0"/>
              <a:t>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【A-3】</a:t>
            </a:r>
            <a:r>
              <a:rPr lang="ja-JP" altLang="en-US" sz="3200" dirty="0"/>
              <a:t>きょうこさん</a:t>
            </a:r>
            <a:r>
              <a:rPr lang="ja-JP" altLang="en-US" sz="3200" u="sng" dirty="0"/>
              <a:t>は どこ ですか</a:t>
            </a:r>
            <a:r>
              <a:rPr lang="ja-JP" altLang="en-US" sz="3200" dirty="0"/>
              <a:t>。　きょうこさん</a:t>
            </a:r>
            <a:r>
              <a:rPr lang="ja-JP" altLang="en-US" sz="3200" u="sng" dirty="0"/>
              <a:t>は</a:t>
            </a:r>
            <a:r>
              <a:rPr lang="ja-JP" altLang="en-US" sz="3200" dirty="0"/>
              <a:t> レストラン 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【A-4】</a:t>
            </a:r>
            <a:r>
              <a:rPr lang="ja-JP" altLang="en-US" sz="3200" dirty="0"/>
              <a:t>トイレは </a:t>
            </a:r>
            <a:r>
              <a:rPr lang="ja-JP" altLang="en-US" sz="3200" u="sng" dirty="0"/>
              <a:t>どちら ですか</a:t>
            </a:r>
            <a:r>
              <a:rPr lang="ja-JP" altLang="en-US" sz="3200" dirty="0"/>
              <a:t>。トイレは </a:t>
            </a:r>
            <a:r>
              <a:rPr lang="ja-JP" altLang="en-US" sz="3200" u="sng" dirty="0"/>
              <a:t>こちら です。</a:t>
            </a:r>
            <a:r>
              <a:rPr lang="ja-JP" altLang="en-US" sz="3200" dirty="0"/>
              <a:t>　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【A-5】</a:t>
            </a:r>
            <a:r>
              <a:rPr lang="ja-JP" altLang="en-US" sz="3200" dirty="0"/>
              <a:t>くに は </a:t>
            </a:r>
            <a:r>
              <a:rPr lang="ja-JP" altLang="en-US" sz="3200" u="sng" dirty="0"/>
              <a:t>どちら ですか</a:t>
            </a:r>
            <a:r>
              <a:rPr lang="ja-JP" altLang="en-US" sz="3200" dirty="0"/>
              <a:t>。　</a:t>
            </a:r>
            <a:r>
              <a:rPr lang="ja-JP" altLang="en-US" sz="3200" u="sng" dirty="0"/>
              <a:t>くには</a:t>
            </a:r>
            <a:r>
              <a:rPr lang="ja-JP" altLang="en-US" sz="3200" dirty="0"/>
              <a:t> フィリピン</a:t>
            </a:r>
            <a:r>
              <a:rPr lang="ja-JP" altLang="en-US" sz="3200" u="sng" dirty="0"/>
              <a:t>です</a:t>
            </a:r>
            <a:r>
              <a:rPr lang="ja-JP" altLang="en-US" sz="3200" dirty="0"/>
              <a:t>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【A-6】</a:t>
            </a:r>
            <a:r>
              <a:rPr lang="ja-JP" altLang="en-US" sz="3200" dirty="0"/>
              <a:t>これは </a:t>
            </a:r>
            <a:r>
              <a:rPr lang="ja-JP" altLang="en-US" sz="3200" u="sng" dirty="0"/>
              <a:t>どこの</a:t>
            </a:r>
            <a:r>
              <a:rPr lang="ja-JP" altLang="en-US" sz="3200" dirty="0"/>
              <a:t> ビール </a:t>
            </a:r>
            <a:r>
              <a:rPr lang="ja-JP" altLang="en-US" sz="3200" u="sng" dirty="0"/>
              <a:t>ですか</a:t>
            </a:r>
            <a:r>
              <a:rPr lang="ja-JP" altLang="en-US" sz="3200" dirty="0"/>
              <a:t>。　フィリピン の ビール です。</a:t>
            </a:r>
            <a:br>
              <a:rPr lang="en-US" altLang="ja-JP" sz="3200" dirty="0"/>
            </a:br>
            <a:br>
              <a:rPr lang="en-US" altLang="ja-JP" sz="3200" dirty="0"/>
            </a:br>
            <a:r>
              <a:rPr lang="en-US" altLang="ja-JP" sz="3200" dirty="0"/>
              <a:t>【</a:t>
            </a:r>
            <a:r>
              <a:rPr lang="ja-JP" altLang="en-US" sz="3200" dirty="0"/>
              <a:t>Ａ－</a:t>
            </a:r>
            <a:r>
              <a:rPr lang="en-US" altLang="ja-JP" sz="3200" dirty="0"/>
              <a:t>7】</a:t>
            </a:r>
            <a:r>
              <a:rPr lang="ja-JP" altLang="en-US" sz="3200" dirty="0"/>
              <a:t>この ビールは </a:t>
            </a:r>
            <a:r>
              <a:rPr lang="ja-JP" altLang="en-US" sz="3200" u="sng" dirty="0"/>
              <a:t>いくら ですか</a:t>
            </a:r>
            <a:r>
              <a:rPr lang="ja-JP" altLang="en-US" sz="3200" dirty="0"/>
              <a:t>。　</a:t>
            </a:r>
            <a:r>
              <a:rPr lang="en-US" altLang="ja-JP" sz="3200" dirty="0"/>
              <a:t>45</a:t>
            </a:r>
            <a:r>
              <a:rPr lang="ja-JP" altLang="en-US" sz="3200" dirty="0"/>
              <a:t>ペソです。</a:t>
            </a:r>
          </a:p>
        </p:txBody>
      </p:sp>
    </p:spTree>
    <p:extLst>
      <p:ext uri="{BB962C8B-B14F-4D97-AF65-F5344CB8AC3E}">
        <p14:creationId xmlns:p14="http://schemas.microsoft.com/office/powerpoint/2010/main" val="1164501437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CB34A-C3DC-2636-76F4-23B66F3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kumimoji="1" lang="en-US" altLang="ja-JP" sz="8000" dirty="0"/>
            </a:br>
            <a:br>
              <a:rPr kumimoji="1" lang="en-US" altLang="ja-JP" sz="8000" dirty="0"/>
            </a:br>
            <a:r>
              <a:rPr kumimoji="1" lang="ja-JP" altLang="en-US" sz="8000" dirty="0"/>
              <a:t>しつもん は　ありますか。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>
                <a:solidFill>
                  <a:srgbClr val="00B0F0"/>
                </a:solidFill>
              </a:rPr>
              <a:t>Do you have any question?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>
                <a:solidFill>
                  <a:schemeClr val="bg1"/>
                </a:solidFill>
              </a:rPr>
              <a:t>はい。</a:t>
            </a:r>
            <a:r>
              <a:rPr kumimoji="1" lang="ja-JP" altLang="en-US" dirty="0">
                <a:solidFill>
                  <a:schemeClr val="bg1"/>
                </a:solidFill>
              </a:rPr>
              <a:t>＝</a:t>
            </a:r>
            <a:r>
              <a:rPr kumimoji="1" lang="en-US" altLang="ja-JP" dirty="0">
                <a:solidFill>
                  <a:schemeClr val="bg1"/>
                </a:solidFill>
              </a:rPr>
              <a:t> I have a question.</a:t>
            </a:r>
            <a:br>
              <a:rPr kumimoji="1" lang="en-US" altLang="ja-JP" dirty="0">
                <a:solidFill>
                  <a:schemeClr val="bg1"/>
                </a:solidFill>
              </a:rPr>
            </a:br>
            <a:br>
              <a:rPr kumimoji="1" lang="en-US" altLang="ja-JP" dirty="0">
                <a:solidFill>
                  <a:schemeClr val="bg1"/>
                </a:solidFill>
              </a:rPr>
            </a:br>
            <a:r>
              <a:rPr kumimoji="1" lang="ja-JP" altLang="en-US" sz="6000" dirty="0">
                <a:solidFill>
                  <a:schemeClr val="bg1"/>
                </a:solidFill>
              </a:rPr>
              <a:t>いいえ。</a:t>
            </a:r>
            <a:r>
              <a:rPr kumimoji="1" lang="ja-JP" altLang="en-US" dirty="0">
                <a:solidFill>
                  <a:schemeClr val="bg1"/>
                </a:solidFill>
              </a:rPr>
              <a:t>＝</a:t>
            </a:r>
            <a:r>
              <a:rPr kumimoji="1" lang="en-US" altLang="ja-JP" dirty="0">
                <a:solidFill>
                  <a:schemeClr val="bg1"/>
                </a:solidFill>
              </a:rPr>
              <a:t>No I don’</a:t>
            </a:r>
            <a:r>
              <a:rPr kumimoji="1" lang="ja-JP" altLang="en-US" dirty="0">
                <a:solidFill>
                  <a:schemeClr val="bg1"/>
                </a:solidFill>
              </a:rPr>
              <a:t>ｔ </a:t>
            </a:r>
            <a:r>
              <a:rPr kumimoji="1" lang="en-US" altLang="ja-JP" dirty="0">
                <a:solidFill>
                  <a:schemeClr val="bg1"/>
                </a:solidFill>
              </a:rPr>
              <a:t>have any question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DCC946D1-5DC8-27FC-01FA-ACEF2A4A44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151" y="3665926"/>
            <a:ext cx="2009273" cy="251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9555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CCB34A-C3DC-2636-76F4-23B66F336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kumimoji="1" lang="en-US" altLang="ja-JP" sz="8000" dirty="0"/>
            </a:br>
            <a:br>
              <a:rPr kumimoji="1" lang="en-US" altLang="ja-JP" sz="8000" dirty="0"/>
            </a:br>
            <a:r>
              <a:rPr kumimoji="1" lang="ja-JP" altLang="en-US" sz="8000" dirty="0"/>
              <a:t>しつもん は　ありますか。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>
                <a:solidFill>
                  <a:srgbClr val="00B0F0"/>
                </a:solidFill>
              </a:rPr>
              <a:t>Do you have any question?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/>
              <a:t>はい。</a:t>
            </a:r>
            <a:r>
              <a:rPr kumimoji="1" lang="ja-JP" altLang="en-US" dirty="0">
                <a:solidFill>
                  <a:srgbClr val="00B0F0"/>
                </a:solidFill>
              </a:rPr>
              <a:t>＝</a:t>
            </a:r>
            <a:r>
              <a:rPr kumimoji="1" lang="en-US" altLang="ja-JP" dirty="0">
                <a:solidFill>
                  <a:srgbClr val="00B0F0"/>
                </a:solidFill>
              </a:rPr>
              <a:t>Yes I have a question.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>
                <a:solidFill>
                  <a:srgbClr val="00B0F0"/>
                </a:solidFill>
              </a:rPr>
            </a:br>
            <a:r>
              <a:rPr kumimoji="1" lang="ja-JP" altLang="en-US" sz="6000" dirty="0"/>
              <a:t>いいえ。</a:t>
            </a:r>
            <a:r>
              <a:rPr kumimoji="1" lang="ja-JP" altLang="en-US" dirty="0">
                <a:solidFill>
                  <a:srgbClr val="00B0F0"/>
                </a:solidFill>
              </a:rPr>
              <a:t>＝</a:t>
            </a:r>
            <a:r>
              <a:rPr kumimoji="1" lang="en-US" altLang="ja-JP" dirty="0">
                <a:solidFill>
                  <a:srgbClr val="00B0F0"/>
                </a:solidFill>
              </a:rPr>
              <a:t>No I don’</a:t>
            </a:r>
            <a:r>
              <a:rPr kumimoji="1" lang="ja-JP" altLang="en-US" dirty="0">
                <a:solidFill>
                  <a:srgbClr val="00B0F0"/>
                </a:solidFill>
              </a:rPr>
              <a:t>ｔ </a:t>
            </a:r>
            <a:r>
              <a:rPr kumimoji="1" lang="en-US" altLang="ja-JP" dirty="0">
                <a:solidFill>
                  <a:srgbClr val="00B0F0"/>
                </a:solidFill>
              </a:rPr>
              <a:t>have any question</a:t>
            </a:r>
            <a:br>
              <a:rPr kumimoji="1" lang="en-US" altLang="ja-JP" dirty="0">
                <a:solidFill>
                  <a:srgbClr val="00B0F0"/>
                </a:solidFill>
              </a:rPr>
            </a:br>
            <a:br>
              <a:rPr kumimoji="1" lang="en-US" altLang="ja-JP" dirty="0"/>
            </a:br>
            <a:br>
              <a:rPr kumimoji="1" lang="en-US" altLang="ja-JP" dirty="0"/>
            </a:b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67470409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F40FBDA-CEB1-40F0-9AB9-BD9C402D7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AAFEB-6822-9E74-2036-3D2C1FE779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5000"/>
          </a:blip>
          <a:srcRect t="196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344D4FE-ABEF-4230-9E4E-AD5782FC7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C3FC5C4F-C0AC-86F1-4DFA-53808DDDC1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9532" y="1695576"/>
            <a:ext cx="8652938" cy="2857191"/>
          </a:xfrm>
        </p:spPr>
        <p:txBody>
          <a:bodyPr anchor="ctr">
            <a:normAutofit/>
          </a:bodyPr>
          <a:lstStyle/>
          <a:p>
            <a:r>
              <a:rPr kumimoji="1" lang="en-US" altLang="ja-JP" sz="8000"/>
              <a:t>Lesson3 finish</a:t>
            </a:r>
            <a:endParaRPr kumimoji="1" lang="ja-JP" altLang="en-US" sz="800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125465BB-15C7-3908-D75B-45A4DEAE65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9532" y="3633537"/>
            <a:ext cx="8655200" cy="1812848"/>
          </a:xfrm>
        </p:spPr>
        <p:txBody>
          <a:bodyPr>
            <a:normAutofit/>
          </a:bodyPr>
          <a:lstStyle/>
          <a:p>
            <a:r>
              <a:rPr kumimoji="1" lang="ja-JP" altLang="en-US" sz="4400" dirty="0"/>
              <a:t>おわります。</a:t>
            </a:r>
            <a:br>
              <a:rPr kumimoji="1" lang="en-US" altLang="ja-JP" sz="4400" dirty="0"/>
            </a:br>
            <a:r>
              <a:rPr kumimoji="1" lang="ja-JP" altLang="en-US" sz="4400" dirty="0"/>
              <a:t>おつかれさまでした！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25F979-D3F9-4926-81B7-7ACCB31A5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9525" cap="sq" cmpd="sng" algn="ctr">
            <a:solidFill>
              <a:schemeClr val="tx1">
                <a:lumMod val="75000"/>
                <a:lumOff val="25000"/>
                <a:alpha val="80000"/>
              </a:schemeClr>
            </a:solidFill>
            <a:prstDash val="solid"/>
            <a:miter lim="800000"/>
          </a:ln>
          <a:effectLst/>
        </p:spPr>
      </p:sp>
    </p:spTree>
    <p:extLst>
      <p:ext uri="{BB962C8B-B14F-4D97-AF65-F5344CB8AC3E}">
        <p14:creationId xmlns:p14="http://schemas.microsoft.com/office/powerpoint/2010/main" val="1968510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3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そこは トイレ です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0569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" y="1920316"/>
            <a:ext cx="2880000" cy="2160000"/>
          </a:xfrm>
          <a:prstGeom prst="rect">
            <a:avLst/>
          </a:prstGeom>
        </p:spPr>
      </p:pic>
      <p:pic>
        <p:nvPicPr>
          <p:cNvPr id="4" name="図 3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A0CBD91C-009B-DD59-9702-4829259E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4" y="120316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4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6B4E37-EB52-56CE-34F0-B8834B57D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36524"/>
            <a:ext cx="10515599" cy="4606925"/>
          </a:xfrm>
        </p:spPr>
        <p:txBody>
          <a:bodyPr/>
          <a:lstStyle/>
          <a:p>
            <a:r>
              <a:rPr kumimoji="1" lang="en-US" altLang="ja-JP" sz="9600" u="sng" dirty="0"/>
              <a:t>Class Rule</a:t>
            </a:r>
            <a:br>
              <a:rPr kumimoji="1" lang="en-US" altLang="ja-JP" dirty="0"/>
            </a:br>
            <a:r>
              <a:rPr kumimoji="1" lang="ja-JP" altLang="en-US" sz="3600" dirty="0">
                <a:solidFill>
                  <a:schemeClr val="bg1"/>
                </a:solidFill>
              </a:rPr>
              <a:t>★</a:t>
            </a:r>
            <a:br>
              <a:rPr kumimoji="1" lang="en-US" altLang="ja-JP" sz="3600" dirty="0"/>
            </a:br>
            <a:r>
              <a:rPr kumimoji="1" lang="en-US" altLang="ja-JP" sz="7200" dirty="0">
                <a:solidFill>
                  <a:srgbClr val="FF0000"/>
                </a:solidFill>
              </a:rPr>
              <a:t>No</a:t>
            </a:r>
            <a:r>
              <a:rPr kumimoji="1" lang="en-US" altLang="ja-JP" sz="7200" dirty="0"/>
              <a:t> English</a:t>
            </a:r>
            <a:r>
              <a:rPr kumimoji="1" lang="ja-JP" altLang="en-US" sz="7200" dirty="0"/>
              <a:t>　</a:t>
            </a:r>
            <a:r>
              <a:rPr kumimoji="1" lang="en-US" altLang="ja-JP" sz="7200" dirty="0"/>
              <a:t>talking</a:t>
            </a:r>
            <a:br>
              <a:rPr kumimoji="1" lang="en-US" altLang="ja-JP" sz="7200" dirty="0"/>
            </a:br>
            <a:r>
              <a:rPr kumimoji="1" lang="en-US" altLang="ja-JP" sz="7200" dirty="0">
                <a:solidFill>
                  <a:srgbClr val="FF0000"/>
                </a:solidFill>
              </a:rPr>
              <a:t>No</a:t>
            </a:r>
            <a:r>
              <a:rPr kumimoji="1" lang="en-US" altLang="ja-JP" sz="7200" dirty="0"/>
              <a:t> </a:t>
            </a:r>
            <a:r>
              <a:rPr lang="en-US" altLang="ja-JP" sz="7200" dirty="0"/>
              <a:t>Visayas talking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CBAE7C3-3615-1668-D97A-47332BEA08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72050"/>
            <a:ext cx="10515600" cy="1749425"/>
          </a:xfrm>
        </p:spPr>
        <p:txBody>
          <a:bodyPr/>
          <a:lstStyle/>
          <a:p>
            <a:r>
              <a:rPr kumimoji="1" lang="en-US" altLang="ja-JP" dirty="0"/>
              <a:t>Japanese Only</a:t>
            </a:r>
            <a:r>
              <a:rPr kumimoji="1" lang="ja-JP" altLang="en-US" dirty="0"/>
              <a:t>！</a:t>
            </a:r>
          </a:p>
        </p:txBody>
      </p:sp>
    </p:spTree>
    <p:extLst>
      <p:ext uri="{BB962C8B-B14F-4D97-AF65-F5344CB8AC3E}">
        <p14:creationId xmlns:p14="http://schemas.microsoft.com/office/powerpoint/2010/main" val="3794191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そこは ワッシング エリア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" y="1920316"/>
            <a:ext cx="2880000" cy="2160000"/>
          </a:xfrm>
          <a:prstGeom prst="rect">
            <a:avLst/>
          </a:prstGeom>
        </p:spPr>
      </p:pic>
      <p:pic>
        <p:nvPicPr>
          <p:cNvPr id="4" name="図 3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A0CBD91C-009B-DD59-9702-4829259E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4" y="120316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012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B399929-1B4D-5CDE-6A52-14866AA12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7E81A9AD-E619-1503-3A81-1394596D4B9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ja-JP" altLang="en-US" dirty="0"/>
              <a:t>そこは トイレ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そこは ワッシング エリア です。</a:t>
            </a:r>
          </a:p>
        </p:txBody>
      </p:sp>
    </p:spTree>
    <p:extLst>
      <p:ext uri="{BB962C8B-B14F-4D97-AF65-F5344CB8AC3E}">
        <p14:creationId xmlns:p14="http://schemas.microsoft.com/office/powerpoint/2010/main" val="33597115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1BBAADB0-2DAF-EEC3-7C87-D9E5E01DA8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57" y="4259178"/>
            <a:ext cx="2280056" cy="23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09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u="sng" dirty="0"/>
              <a:t>ここ</a:t>
            </a:r>
            <a:r>
              <a:rPr lang="ja-JP" altLang="en-US" sz="5400" dirty="0"/>
              <a:t>　　　　　</a:t>
            </a:r>
            <a:r>
              <a:rPr lang="ja-JP" altLang="en-US" sz="5400" u="sng" dirty="0"/>
              <a:t>そこ</a:t>
            </a:r>
            <a:r>
              <a:rPr lang="ja-JP" altLang="en-US" sz="5400" dirty="0"/>
              <a:t>　　　　　　　　</a:t>
            </a:r>
            <a:r>
              <a:rPr lang="ja-JP" altLang="en-US" sz="5400" u="sng" dirty="0">
                <a:solidFill>
                  <a:srgbClr val="00B0F0"/>
                </a:solidFill>
              </a:rPr>
              <a:t>あそこ</a:t>
            </a:r>
            <a:br>
              <a:rPr lang="en-US" altLang="ja-JP" sz="5400" dirty="0"/>
            </a:br>
            <a:r>
              <a:rPr lang="en-US" altLang="ja-JP" dirty="0"/>
              <a:t>     here          there            </a:t>
            </a:r>
            <a:r>
              <a:rPr lang="en-US" altLang="ja-JP" dirty="0">
                <a:solidFill>
                  <a:srgbClr val="00B0F0"/>
                </a:solidFill>
              </a:rPr>
              <a:t>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933" y="2236573"/>
            <a:ext cx="1048705" cy="1837299"/>
          </a:xfrm>
          <a:prstGeom prst="rect">
            <a:avLst/>
          </a:prstGeom>
        </p:spPr>
      </p:pic>
      <p:pic>
        <p:nvPicPr>
          <p:cNvPr id="2" name="図 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8EF55FF8-2BA8-90F4-6E47-2F894FC1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55" y="3255189"/>
            <a:ext cx="2680787" cy="20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09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4" name="図 3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23D9BE6-6F4F-04CB-CA57-7C5A7F2C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0" y="-24063"/>
            <a:ext cx="5280000" cy="39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1662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あそこは フロント です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4" name="図 3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23D9BE6-6F4F-04CB-CA57-7C5A7F2C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0" y="-24063"/>
            <a:ext cx="5280000" cy="39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949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6" name="図 5" descr="屋外, 建物, 時計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65F6ADA2-A7BD-D26F-B517-ADB8FE6F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15593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1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あそこ</a:t>
            </a:r>
            <a:r>
              <a:rPr lang="ja-JP" altLang="en-US" sz="6000" dirty="0"/>
              <a:t>は マルセーラ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6" name="図 5" descr="屋外, 建物, 時計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65F6ADA2-A7BD-D26F-B517-ADB8FE6F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15593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5191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5" name="図 4" descr="海の中にある湖&#10;&#10;中程度の精度で自動的に生成された説明">
            <a:extLst>
              <a:ext uri="{FF2B5EF4-FFF2-40B4-BE49-F238E27FC236}">
                <a16:creationId xmlns:a16="http://schemas.microsoft.com/office/drawing/2014/main" id="{3822B46C-9B85-1023-ECB0-DE9F923F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251326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21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あそこ</a:t>
            </a:r>
            <a:r>
              <a:rPr lang="ja-JP" altLang="en-US" sz="6000" dirty="0"/>
              <a:t>は バリカサグ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5" name="図 4" descr="海の中にある湖&#10;&#10;中程度の精度で自動的に生成された説明">
            <a:extLst>
              <a:ext uri="{FF2B5EF4-FFF2-40B4-BE49-F238E27FC236}">
                <a16:creationId xmlns:a16="http://schemas.microsoft.com/office/drawing/2014/main" id="{3822B46C-9B85-1023-ECB0-DE9F923F86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000" y="251326"/>
            <a:ext cx="54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586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4B4EF8E8-9CB6-BF66-4B36-29335E5284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t"/>
          <a:lstStyle/>
          <a:p>
            <a:br>
              <a:rPr lang="en-US" altLang="ja-JP" sz="7000" dirty="0"/>
            </a:br>
            <a:r>
              <a:rPr lang="ja-JP" altLang="en-US" sz="7000" u="sng" dirty="0"/>
              <a:t>わかりましたか？</a:t>
            </a:r>
            <a:br>
              <a:rPr lang="en-US" altLang="ja-JP" sz="7000" u="sng" dirty="0"/>
            </a:br>
            <a:br>
              <a:rPr lang="en-US" altLang="ja-JP" sz="7000" u="sng" dirty="0"/>
            </a:br>
            <a:r>
              <a:rPr lang="ja-JP" altLang="en-US" sz="7000" dirty="0"/>
              <a:t>　　　</a:t>
            </a:r>
            <a:r>
              <a:rPr lang="en-US" altLang="ja-JP" sz="7000" dirty="0">
                <a:solidFill>
                  <a:srgbClr val="00B0F0"/>
                </a:solidFill>
              </a:rPr>
              <a:t>YES</a:t>
            </a:r>
            <a:r>
              <a:rPr lang="ja-JP" altLang="en-US" sz="7000" dirty="0"/>
              <a:t>：　</a:t>
            </a:r>
            <a:r>
              <a:rPr lang="ja-JP" altLang="en-US" sz="7000" u="sng" dirty="0"/>
              <a:t>わかりました。</a:t>
            </a:r>
            <a:br>
              <a:rPr lang="en-US" altLang="ja-JP" sz="7000" u="sng" dirty="0"/>
            </a:br>
            <a:br>
              <a:rPr lang="en-US" altLang="ja-JP" sz="7000" dirty="0"/>
            </a:br>
            <a:r>
              <a:rPr lang="ja-JP" altLang="en-US" sz="7000" dirty="0"/>
              <a:t>　　　  </a:t>
            </a:r>
            <a:r>
              <a:rPr lang="en-US" altLang="ja-JP" sz="7000" dirty="0">
                <a:solidFill>
                  <a:srgbClr val="FF0000"/>
                </a:solidFill>
              </a:rPr>
              <a:t>NO</a:t>
            </a:r>
            <a:r>
              <a:rPr lang="ja-JP" altLang="en-US" sz="7000" dirty="0"/>
              <a:t>：　</a:t>
            </a:r>
            <a:r>
              <a:rPr lang="ja-JP" altLang="en-US" sz="7000" u="sng" dirty="0"/>
              <a:t>わかりません。</a:t>
            </a:r>
            <a:endParaRPr lang="ja-JP" altLang="en-US" sz="8000" dirty="0">
              <a:solidFill>
                <a:schemeClr val="bg1"/>
              </a:solidFill>
            </a:endParaRPr>
          </a:p>
        </p:txBody>
      </p:sp>
      <p:pic>
        <p:nvPicPr>
          <p:cNvPr id="3" name="図 2" descr="抽象, 挿絵 が含まれている画像&#10;&#10;自動的に生成された説明">
            <a:extLst>
              <a:ext uri="{FF2B5EF4-FFF2-40B4-BE49-F238E27FC236}">
                <a16:creationId xmlns:a16="http://schemas.microsoft.com/office/drawing/2014/main" id="{DA3D7A90-133E-6CD6-5526-1D084C765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53" y="2178124"/>
            <a:ext cx="1772165" cy="1800000"/>
          </a:xfrm>
          <a:prstGeom prst="rect">
            <a:avLst/>
          </a:prstGeom>
        </p:spPr>
      </p:pic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F4ED0DCD-ED11-1C19-EFAE-5096E57B52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" y="4214779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47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BB399929-1B4D-5CDE-6A52-14866AA123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7E81A9AD-E619-1503-3A81-1394596D4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/>
          <a:lstStyle/>
          <a:p>
            <a:r>
              <a:rPr lang="ja-JP" altLang="en-US" dirty="0"/>
              <a:t>あそこは フロント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あそこは マルセーラ です。</a:t>
            </a:r>
            <a:br>
              <a:rPr lang="en-US" altLang="ja-JP" dirty="0"/>
            </a:br>
            <a:br>
              <a:rPr lang="en-US" altLang="ja-JP" dirty="0"/>
            </a:br>
            <a:r>
              <a:rPr lang="ja-JP" altLang="en-US" dirty="0"/>
              <a:t>あそこは バリカサグ です。</a:t>
            </a:r>
          </a:p>
        </p:txBody>
      </p:sp>
    </p:spTree>
    <p:extLst>
      <p:ext uri="{BB962C8B-B14F-4D97-AF65-F5344CB8AC3E}">
        <p14:creationId xmlns:p14="http://schemas.microsoft.com/office/powerpoint/2010/main" val="3743438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A-2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 fontScale="92500"/>
          </a:bodyPr>
          <a:lstStyle/>
          <a:p>
            <a:r>
              <a:rPr lang="en-US" altLang="ja-JP" sz="6800" dirty="0"/>
              <a:t>N</a:t>
            </a:r>
            <a:r>
              <a:rPr lang="ja-JP" altLang="en-US" sz="6800" dirty="0"/>
              <a:t>は ここ</a:t>
            </a:r>
            <a:r>
              <a:rPr lang="en-US" altLang="ja-JP" sz="6800" dirty="0"/>
              <a:t>/</a:t>
            </a:r>
            <a:r>
              <a:rPr lang="ja-JP" altLang="en-US" sz="6800" dirty="0"/>
              <a:t>そこ</a:t>
            </a:r>
            <a:r>
              <a:rPr lang="en-US" altLang="ja-JP" sz="6800" dirty="0"/>
              <a:t>/</a:t>
            </a:r>
            <a:r>
              <a:rPr lang="ja-JP" altLang="en-US" sz="6800" dirty="0"/>
              <a:t>あそこ</a:t>
            </a:r>
            <a:r>
              <a:rPr kumimoji="1" lang="ja-JP" altLang="en-US" sz="6800" dirty="0"/>
              <a:t>です。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u="sng" dirty="0"/>
              <a:t>ここは</a:t>
            </a:r>
            <a:r>
              <a:rPr kumimoji="1" lang="ja-JP" altLang="en-US" sz="6000" dirty="0"/>
              <a:t> ダイブショップ </a:t>
            </a:r>
            <a:r>
              <a:rPr kumimoji="1" lang="ja-JP" altLang="en-US" sz="6000" u="sng" dirty="0"/>
              <a:t>です</a:t>
            </a:r>
            <a:r>
              <a:rPr kumimoji="1"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6" name="図 5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283FCEBD-F521-7042-74E6-8F67DA6E2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3" y="108284"/>
            <a:ext cx="5432854" cy="40746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70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ダイブショップは ここ です。</a:t>
            </a:r>
            <a:endParaRPr kumimoji="1" lang="ja-JP" altLang="en-US" dirty="0"/>
          </a:p>
        </p:txBody>
      </p:sp>
      <p:pic>
        <p:nvPicPr>
          <p:cNvPr id="6" name="図 5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283FCEBD-F521-7042-74E6-8F67DA6E2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3" y="108284"/>
            <a:ext cx="5432854" cy="40746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23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トランポリンの上にあるプール&#10;&#10;自動的に生成された説明">
            <a:extLst>
              <a:ext uri="{FF2B5EF4-FFF2-40B4-BE49-F238E27FC236}">
                <a16:creationId xmlns:a16="http://schemas.microsoft.com/office/drawing/2014/main" id="{0BE2E8CF-24F3-A28F-77E0-AA98C40B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9" y="292516"/>
            <a:ext cx="3960000" cy="396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ここは プール です。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320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トランポリンの上にあるプール&#10;&#10;自動的に生成された説明">
            <a:extLst>
              <a:ext uri="{FF2B5EF4-FFF2-40B4-BE49-F238E27FC236}">
                <a16:creationId xmlns:a16="http://schemas.microsoft.com/office/drawing/2014/main" id="{0BE2E8CF-24F3-A28F-77E0-AA98C40BE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169" y="292516"/>
            <a:ext cx="3960000" cy="3960000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プール は ここです。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82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u="sng" dirty="0"/>
              <a:t>ここは </a:t>
            </a:r>
            <a:r>
              <a:rPr kumimoji="1" lang="ja-JP" altLang="en-US" sz="6000" dirty="0"/>
              <a:t>レストラン </a:t>
            </a:r>
            <a:r>
              <a:rPr kumimoji="1" lang="ja-JP" altLang="en-US" sz="6000" u="sng" dirty="0"/>
              <a:t>です</a:t>
            </a:r>
            <a:r>
              <a:rPr kumimoji="1"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  <p:pic>
        <p:nvPicPr>
          <p:cNvPr id="5" name="図 4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BFFE0649-1946-FB14-27DC-4498B928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70" y="96692"/>
            <a:ext cx="527900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C0BC3C-2CAB-B1FF-F987-982C97D5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91" y="2349543"/>
            <a:ext cx="962615" cy="16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1706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レストランは ここです。</a:t>
            </a:r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  <p:pic>
        <p:nvPicPr>
          <p:cNvPr id="5" name="図 4" descr="建物に掛けられた橋&#10;&#10;低い精度で自動的に生成された説明">
            <a:extLst>
              <a:ext uri="{FF2B5EF4-FFF2-40B4-BE49-F238E27FC236}">
                <a16:creationId xmlns:a16="http://schemas.microsoft.com/office/drawing/2014/main" id="{BFFE0649-1946-FB14-27DC-4498B928DB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470" y="96692"/>
            <a:ext cx="527900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DBC0BC3C-2CAB-B1FF-F987-982C97D5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6791" y="2349543"/>
            <a:ext cx="962615" cy="1686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866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CB23D743-D9FC-6C4D-5428-EDF28AC73D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57" y="4283242"/>
            <a:ext cx="2280056" cy="23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32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そこは トイレ です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29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A-1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ja-JP" altLang="en-US" sz="6800" dirty="0"/>
              <a:t>ここは </a:t>
            </a:r>
            <a:r>
              <a:rPr lang="en-US" altLang="ja-JP" sz="6800" dirty="0"/>
              <a:t>Place</a:t>
            </a:r>
            <a:r>
              <a:rPr kumimoji="1" lang="en-US" altLang="ja-JP" sz="6800" dirty="0"/>
              <a:t> </a:t>
            </a:r>
            <a:r>
              <a:rPr kumimoji="1" lang="ja-JP" altLang="en-US" sz="6800" dirty="0"/>
              <a:t>です。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148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トイレは そこ です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537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u="sng" dirty="0"/>
              <a:t>そこは </a:t>
            </a:r>
            <a:r>
              <a:rPr kumimoji="1" lang="ja-JP" altLang="en-US" sz="6000" dirty="0"/>
              <a:t>ワッシング エリア </a:t>
            </a:r>
            <a:r>
              <a:rPr kumimoji="1" lang="ja-JP" altLang="en-US" sz="6000" u="sng" dirty="0"/>
              <a:t>です</a:t>
            </a:r>
            <a:r>
              <a:rPr kumimoji="1"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" y="1920316"/>
            <a:ext cx="2880000" cy="2160000"/>
          </a:xfrm>
          <a:prstGeom prst="rect">
            <a:avLst/>
          </a:prstGeom>
        </p:spPr>
      </p:pic>
      <p:pic>
        <p:nvPicPr>
          <p:cNvPr id="4" name="図 3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A0CBD91C-009B-DD59-9702-4829259E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4" y="120316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342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ワッシング エリアは そこ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84" y="1920316"/>
            <a:ext cx="2880000" cy="2160000"/>
          </a:xfrm>
          <a:prstGeom prst="rect">
            <a:avLst/>
          </a:prstGeom>
        </p:spPr>
      </p:pic>
      <p:pic>
        <p:nvPicPr>
          <p:cNvPr id="4" name="図 3" descr="人, 記号, 持つ, 男 が含まれている画像&#10;&#10;自動的に生成された説明">
            <a:extLst>
              <a:ext uri="{FF2B5EF4-FFF2-40B4-BE49-F238E27FC236}">
                <a16:creationId xmlns:a16="http://schemas.microsoft.com/office/drawing/2014/main" id="{A0CBD91C-009B-DD59-9702-4829259EB0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484" y="120316"/>
            <a:ext cx="528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21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3ACEBAED-BDDB-E53D-048E-1E77CDA668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57" y="4247146"/>
            <a:ext cx="2280056" cy="23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70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あそこは フロント です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4" name="図 3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23D9BE6-6F4F-04CB-CA57-7C5A7F2C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0" y="-24063"/>
            <a:ext cx="5280000" cy="39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47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フロントは あそこ です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4" name="図 3" descr="家具のあるリビングルーム&#10;&#10;低い精度で自動的に生成された説明">
            <a:extLst>
              <a:ext uri="{FF2B5EF4-FFF2-40B4-BE49-F238E27FC236}">
                <a16:creationId xmlns:a16="http://schemas.microsoft.com/office/drawing/2014/main" id="{123D9BE6-6F4F-04CB-CA57-7C5A7F2C62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00" y="-24063"/>
            <a:ext cx="5280000" cy="39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898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u="sng" dirty="0"/>
              <a:t>あそこ</a:t>
            </a:r>
            <a:r>
              <a:rPr lang="ja-JP" altLang="en-US" sz="6000" u="sng" dirty="0"/>
              <a:t>は </a:t>
            </a:r>
            <a:r>
              <a:rPr lang="ja-JP" altLang="en-US" sz="6000" dirty="0"/>
              <a:t>マルセーラ </a:t>
            </a:r>
            <a:r>
              <a:rPr lang="ja-JP" altLang="en-US" sz="6000" u="sng" dirty="0"/>
              <a:t>です</a:t>
            </a:r>
            <a:r>
              <a:rPr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6" name="図 5" descr="屋外, 建物, 時計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65F6ADA2-A7BD-D26F-B517-ADB8FE6F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15593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8883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lang="ja-JP" altLang="en-US" sz="6000" dirty="0"/>
              <a:t>マルセーラは あそこ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6" name="図 5" descr="屋外, 建物, 時計, トラック が含まれている画像&#10;&#10;自動的に生成された説明">
            <a:extLst>
              <a:ext uri="{FF2B5EF4-FFF2-40B4-BE49-F238E27FC236}">
                <a16:creationId xmlns:a16="http://schemas.microsoft.com/office/drawing/2014/main" id="{65F6ADA2-A7BD-D26F-B517-ADB8FE6FCC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00" y="15593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027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</a:t>
            </a:r>
            <a:r>
              <a:rPr lang="ja-JP" altLang="en-US" sz="6000" u="sng" dirty="0"/>
              <a:t>あそこは </a:t>
            </a:r>
            <a:r>
              <a:rPr lang="ja-JP" altLang="en-US" sz="6000" dirty="0"/>
              <a:t>バリカサグ </a:t>
            </a:r>
            <a:r>
              <a:rPr lang="ja-JP" altLang="en-US" sz="6000" u="sng" dirty="0"/>
              <a:t>です</a:t>
            </a:r>
            <a:r>
              <a:rPr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5" name="図 4" descr="海の中にある湖&#10;&#10;中程度の精度で自動的に生成された説明">
            <a:extLst>
              <a:ext uri="{FF2B5EF4-FFF2-40B4-BE49-F238E27FC236}">
                <a16:creationId xmlns:a16="http://schemas.microsoft.com/office/drawing/2014/main" id="{F589C598-3AEC-5115-1104-BFBEACB14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0"/>
            <a:ext cx="5482845" cy="36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458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バリカサグ</a:t>
            </a:r>
            <a:r>
              <a:rPr lang="ja-JP" altLang="en-US" sz="6000" dirty="0"/>
              <a:t>は あそこ です。</a:t>
            </a:r>
            <a:endParaRPr kumimoji="1" lang="ja-JP" altLang="en-US" dirty="0"/>
          </a:p>
        </p:txBody>
      </p:sp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  <p:pic>
        <p:nvPicPr>
          <p:cNvPr id="3" name="図 2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C795B945-2144-0C7C-932B-7E243D357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871483"/>
            <a:ext cx="1685937" cy="1264453"/>
          </a:xfrm>
          <a:prstGeom prst="rect">
            <a:avLst/>
          </a:prstGeom>
        </p:spPr>
      </p:pic>
      <p:pic>
        <p:nvPicPr>
          <p:cNvPr id="5" name="図 4" descr="海の中にある湖&#10;&#10;中程度の精度で自動的に生成された説明">
            <a:extLst>
              <a:ext uri="{FF2B5EF4-FFF2-40B4-BE49-F238E27FC236}">
                <a16:creationId xmlns:a16="http://schemas.microsoft.com/office/drawing/2014/main" id="{F589C598-3AEC-5115-1104-BFBEACB14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0"/>
            <a:ext cx="5482845" cy="3655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0714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dirty="0">
                <a:solidFill>
                  <a:srgbClr val="00B0F0"/>
                </a:solidFill>
              </a:rPr>
              <a:t>ここ</a:t>
            </a:r>
            <a:r>
              <a:rPr lang="ja-JP" altLang="en-US" sz="5400" dirty="0"/>
              <a:t>　　　　　そこ　　　　　　　　あそこ</a:t>
            </a:r>
            <a:br>
              <a:rPr lang="en-US" altLang="ja-JP" sz="5400" dirty="0"/>
            </a:br>
            <a:r>
              <a:rPr lang="en-US" altLang="ja-JP" dirty="0"/>
              <a:t>     </a:t>
            </a:r>
            <a:r>
              <a:rPr lang="en-US" altLang="ja-JP" dirty="0">
                <a:solidFill>
                  <a:srgbClr val="00B0F0"/>
                </a:solidFill>
              </a:rPr>
              <a:t>here</a:t>
            </a:r>
            <a:r>
              <a:rPr lang="en-US" altLang="ja-JP" dirty="0"/>
              <a:t>          there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5" name="図 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74261795-C280-C0CE-B837-537E7BED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7" y="2712023"/>
            <a:ext cx="3483005" cy="2612254"/>
          </a:xfrm>
          <a:prstGeom prst="rect">
            <a:avLst/>
          </a:prstGeom>
        </p:spPr>
      </p:pic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C747CDF-2FA7-95AB-86FD-39CCB69A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" y="2890143"/>
            <a:ext cx="1778900" cy="3116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32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A-3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6800" dirty="0"/>
              <a:t>N</a:t>
            </a:r>
            <a:r>
              <a:rPr lang="ja-JP" altLang="en-US" sz="6800" dirty="0"/>
              <a:t>は </a:t>
            </a:r>
            <a:r>
              <a:rPr lang="en-US" altLang="ja-JP" sz="6800" dirty="0"/>
              <a:t>Place</a:t>
            </a:r>
            <a:r>
              <a:rPr kumimoji="1" lang="ja-JP" altLang="en-US" sz="6800" dirty="0"/>
              <a:t>です。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525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Asa????</a:t>
            </a:r>
            <a:endParaRPr kumimoji="1" lang="ja-JP" altLang="en-US" dirty="0"/>
          </a:p>
        </p:txBody>
      </p:sp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9606923-954D-00AF-9A9D-9D2A95CC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68" y="12031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4108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7200" dirty="0"/>
              <a:t>トイレ は　</a:t>
            </a:r>
            <a:r>
              <a:rPr kumimoji="1" lang="ja-JP" altLang="en-US" sz="7200" dirty="0">
                <a:solidFill>
                  <a:srgbClr val="FF0000"/>
                </a:solidFill>
              </a:rPr>
              <a:t>どこ</a:t>
            </a:r>
            <a:r>
              <a:rPr kumimoji="1" lang="ja-JP" altLang="en-US" sz="7200" dirty="0"/>
              <a:t> ですか。</a:t>
            </a:r>
            <a:endParaRPr kumimoji="1" lang="ja-JP" altLang="en-US" dirty="0"/>
          </a:p>
        </p:txBody>
      </p:sp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9606923-954D-00AF-9A9D-9D2A95CC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968" y="120316"/>
            <a:ext cx="39600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65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トイレは </a:t>
            </a:r>
            <a:r>
              <a:rPr lang="ja-JP" altLang="en-US" sz="6000" dirty="0"/>
              <a:t>こ</a:t>
            </a:r>
            <a:r>
              <a:rPr kumimoji="1" lang="ja-JP" altLang="en-US" sz="6000" dirty="0"/>
              <a:t>こ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A1D9716-FA48-D3A0-20FB-8B85C883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586" y="944546"/>
            <a:ext cx="1793756" cy="31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092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トイレは そこ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3743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そこ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95808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dirty="0"/>
              <a:t>あそこ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3429000"/>
            <a:ext cx="14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9587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>
            <a:extLst>
              <a:ext uri="{FF2B5EF4-FFF2-40B4-BE49-F238E27FC236}">
                <a16:creationId xmlns:a16="http://schemas.microsoft.com/office/drawing/2014/main" id="{1BFC9064-00F4-BB97-19C7-37B86CF3FD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dirty="0"/>
              <a:t>ペアで れんしゅう します。</a:t>
            </a:r>
          </a:p>
        </p:txBody>
      </p:sp>
      <p:sp>
        <p:nvSpPr>
          <p:cNvPr id="4" name="字幕 3">
            <a:extLst>
              <a:ext uri="{FF2B5EF4-FFF2-40B4-BE49-F238E27FC236}">
                <a16:creationId xmlns:a16="http://schemas.microsoft.com/office/drawing/2014/main" id="{86284550-B5F3-CA17-01B7-AD4D9641C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978194"/>
            <a:ext cx="12192000" cy="5743281"/>
          </a:xfrm>
        </p:spPr>
        <p:txBody>
          <a:bodyPr>
            <a:normAutofit lnSpcReduction="10000"/>
          </a:bodyPr>
          <a:lstStyle/>
          <a:p>
            <a:r>
              <a:rPr lang="en-US" altLang="ja-JP" dirty="0"/>
              <a:t>Guest: </a:t>
            </a:r>
            <a:r>
              <a:rPr lang="ja-JP" altLang="en-US" dirty="0"/>
              <a:t>きざいは </a:t>
            </a:r>
            <a:r>
              <a:rPr lang="ja-JP" altLang="en-US" dirty="0">
                <a:solidFill>
                  <a:srgbClr val="FF0000"/>
                </a:solidFill>
              </a:rPr>
              <a:t>どこ</a:t>
            </a:r>
            <a:r>
              <a:rPr lang="ja-JP" altLang="en-US" dirty="0"/>
              <a:t>ですか。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          A: </a:t>
            </a:r>
            <a:r>
              <a:rPr lang="ja-JP" altLang="en-US" dirty="0"/>
              <a:t>ここです。　</a:t>
            </a:r>
            <a:br>
              <a:rPr lang="en-US" altLang="ja-JP" dirty="0"/>
            </a:br>
            <a:endParaRPr lang="en-US" altLang="ja-JP" dirty="0"/>
          </a:p>
          <a:p>
            <a:r>
              <a:rPr lang="en-US" altLang="ja-JP" dirty="0"/>
              <a:t>          A:</a:t>
            </a:r>
            <a:r>
              <a:rPr lang="ja-JP" altLang="en-US" dirty="0"/>
              <a:t> そこです。　</a:t>
            </a:r>
            <a:br>
              <a:rPr lang="en-US" altLang="ja-JP" dirty="0"/>
            </a:br>
            <a:br>
              <a:rPr lang="en-US" altLang="ja-JP" dirty="0"/>
            </a:br>
            <a:r>
              <a:rPr lang="en-US" altLang="ja-JP" dirty="0"/>
              <a:t>             A: </a:t>
            </a:r>
            <a:r>
              <a:rPr lang="ja-JP" altLang="en-US" dirty="0"/>
              <a:t>あそこです。</a:t>
            </a:r>
          </a:p>
        </p:txBody>
      </p:sp>
      <p:pic>
        <p:nvPicPr>
          <p:cNvPr id="6" name="図 5" descr="バッグ, バイク, 猫, 小さい が含まれている画像&#10;&#10;自動的に生成された説明">
            <a:extLst>
              <a:ext uri="{FF2B5EF4-FFF2-40B4-BE49-F238E27FC236}">
                <a16:creationId xmlns:a16="http://schemas.microsoft.com/office/drawing/2014/main" id="{20712B90-F536-1A9D-6027-CC182701C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011"/>
            <a:ext cx="4563363" cy="3422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609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Asa????</a:t>
            </a:r>
            <a:endParaRPr kumimoji="1" lang="ja-JP" altLang="en-US" dirty="0"/>
          </a:p>
        </p:txBody>
      </p:sp>
      <p:pic>
        <p:nvPicPr>
          <p:cNvPr id="4" name="図 3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4B3C33D7-ADED-EFD7-D6E3-DF532BB05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358" y="135956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47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7200" dirty="0"/>
              <a:t>きょうこさんは </a:t>
            </a:r>
            <a:r>
              <a:rPr kumimoji="1" lang="ja-JP" altLang="en-US" sz="7200" dirty="0">
                <a:solidFill>
                  <a:srgbClr val="FF0000"/>
                </a:solidFill>
              </a:rPr>
              <a:t>どこ</a:t>
            </a:r>
            <a:r>
              <a:rPr kumimoji="1" lang="ja-JP" altLang="en-US" sz="7200" dirty="0"/>
              <a:t> ですか。</a:t>
            </a:r>
            <a:endParaRPr kumimoji="1" lang="ja-JP" altLang="en-US" dirty="0"/>
          </a:p>
        </p:txBody>
      </p:sp>
      <p:pic>
        <p:nvPicPr>
          <p:cNvPr id="4" name="図 3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8E0E7DF6-5485-0791-E309-6C45C1C1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03" y="962527"/>
            <a:ext cx="3840000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D498FFDE-3F8E-57F2-8AEA-AAFED908E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5" y="96252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976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dirty="0"/>
              <a:t>ここ　　　　　</a:t>
            </a:r>
            <a:r>
              <a:rPr lang="ja-JP" altLang="en-US" sz="5400" dirty="0">
                <a:solidFill>
                  <a:srgbClr val="00B0F0"/>
                </a:solidFill>
              </a:rPr>
              <a:t>そこ</a:t>
            </a:r>
            <a:r>
              <a:rPr lang="ja-JP" altLang="en-US" sz="5400" dirty="0"/>
              <a:t>　　　　　　　　あそこ</a:t>
            </a:r>
            <a:br>
              <a:rPr lang="en-US" altLang="ja-JP" sz="5400" dirty="0"/>
            </a:br>
            <a:r>
              <a:rPr lang="en-US" altLang="ja-JP" dirty="0"/>
              <a:t>     here          </a:t>
            </a:r>
            <a:r>
              <a:rPr lang="en-US" altLang="ja-JP" dirty="0">
                <a:solidFill>
                  <a:srgbClr val="00B0F0"/>
                </a:solidFill>
              </a:rPr>
              <a:t>there</a:t>
            </a:r>
            <a:r>
              <a:rPr lang="en-US" altLang="ja-JP" dirty="0"/>
              <a:t>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4862" y="2418370"/>
            <a:ext cx="1625559" cy="284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168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7200" dirty="0"/>
              <a:t>きょうこさんは </a:t>
            </a:r>
            <a:r>
              <a:rPr lang="ja-JP" altLang="en-US" sz="7200" dirty="0"/>
              <a:t>ショップ </a:t>
            </a:r>
            <a:r>
              <a:rPr kumimoji="1" lang="ja-JP" altLang="en-US" sz="7200" dirty="0"/>
              <a:t>です。</a:t>
            </a:r>
            <a:endParaRPr kumimoji="1" lang="ja-JP" altLang="en-US" dirty="0"/>
          </a:p>
        </p:txBody>
      </p:sp>
      <p:pic>
        <p:nvPicPr>
          <p:cNvPr id="4" name="図 3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8E0E7DF6-5485-0791-E309-6C45C1C16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803" y="962527"/>
            <a:ext cx="3840000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70F63444-E714-9B3E-BF4C-DDD689C5A5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3705" y="96252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7388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sz="7200" dirty="0"/>
              <a:t>Asa????</a:t>
            </a:r>
            <a:endParaRPr kumimoji="1" lang="ja-JP" altLang="en-US" dirty="0"/>
          </a:p>
        </p:txBody>
      </p:sp>
      <p:pic>
        <p:nvPicPr>
          <p:cNvPr id="6" name="図 5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D8F8AFC7-D301-66D3-7DF2-DBE3D78243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00" y="1046748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9244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7200" dirty="0"/>
              <a:t>ジョエル</a:t>
            </a:r>
            <a:r>
              <a:rPr kumimoji="1" lang="ja-JP" altLang="en-US" sz="7200" dirty="0"/>
              <a:t>さんは </a:t>
            </a:r>
            <a:r>
              <a:rPr kumimoji="1" lang="ja-JP" altLang="en-US" sz="7200" dirty="0">
                <a:solidFill>
                  <a:srgbClr val="FF0000"/>
                </a:solidFill>
              </a:rPr>
              <a:t>どこ</a:t>
            </a:r>
            <a:r>
              <a:rPr kumimoji="1" lang="ja-JP" altLang="en-US" sz="7200" dirty="0"/>
              <a:t>ですか。</a:t>
            </a:r>
            <a:endParaRPr kumimoji="1" lang="ja-JP" altLang="en-US" dirty="0"/>
          </a:p>
        </p:txBody>
      </p:sp>
      <p:pic>
        <p:nvPicPr>
          <p:cNvPr id="8" name="図 7" descr="水に浮かんでいる船&#10;&#10;中程度の精度で自動的に生成された説明">
            <a:extLst>
              <a:ext uri="{FF2B5EF4-FFF2-40B4-BE49-F238E27FC236}">
                <a16:creationId xmlns:a16="http://schemas.microsoft.com/office/drawing/2014/main" id="{3340E222-D91B-58CF-56CF-2BE2FA981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1" y="962527"/>
            <a:ext cx="3840000" cy="2880000"/>
          </a:xfrm>
          <a:prstGeom prst="rect">
            <a:avLst/>
          </a:prstGeom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6D60BC6A-D7AF-3593-EA5E-7F4992D4C5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76" y="96252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854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7200" dirty="0"/>
              <a:t>ジョエル</a:t>
            </a:r>
            <a:r>
              <a:rPr kumimoji="1" lang="ja-JP" altLang="en-US" sz="7200" dirty="0"/>
              <a:t>さんは </a:t>
            </a:r>
            <a:r>
              <a:rPr lang="ja-JP" altLang="en-US" sz="7200" dirty="0"/>
              <a:t>ボート です。</a:t>
            </a:r>
            <a:endParaRPr kumimoji="1" lang="ja-JP" altLang="en-US" dirty="0"/>
          </a:p>
        </p:txBody>
      </p:sp>
      <p:pic>
        <p:nvPicPr>
          <p:cNvPr id="8" name="図 7" descr="水に浮かんでいる船&#10;&#10;中程度の精度で自動的に生成された説明">
            <a:extLst>
              <a:ext uri="{FF2B5EF4-FFF2-40B4-BE49-F238E27FC236}">
                <a16:creationId xmlns:a16="http://schemas.microsoft.com/office/drawing/2014/main" id="{3340E222-D91B-58CF-56CF-2BE2FA981F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151" y="962527"/>
            <a:ext cx="3840000" cy="2880000"/>
          </a:xfrm>
          <a:prstGeom prst="rect">
            <a:avLst/>
          </a:prstGeom>
        </p:spPr>
      </p:pic>
      <p:pic>
        <p:nvPicPr>
          <p:cNvPr id="3" name="図 2" descr="青いシャツを着ている男性&#10;&#10;自動的に生成された説明">
            <a:extLst>
              <a:ext uri="{FF2B5EF4-FFF2-40B4-BE49-F238E27FC236}">
                <a16:creationId xmlns:a16="http://schemas.microsoft.com/office/drawing/2014/main" id="{CBB11071-1E0E-8B40-D04E-4F720E06B2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6076" y="96252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22146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3916903"/>
              </p:ext>
            </p:extLst>
          </p:nvPr>
        </p:nvGraphicFramePr>
        <p:xfrm>
          <a:off x="383823" y="1135481"/>
          <a:ext cx="11616266" cy="458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738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Ask location 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1051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すいません。　（トイレ）は　どこですか。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3913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あそこです。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3913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ありがとうございます。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4367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A-4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sz="6800" dirty="0"/>
              <a:t>N </a:t>
            </a:r>
            <a:r>
              <a:rPr lang="ja-JP" altLang="en-US" sz="6800" dirty="0"/>
              <a:t>は こちら</a:t>
            </a:r>
            <a:r>
              <a:rPr lang="en-US" altLang="ja-JP" sz="6800" dirty="0"/>
              <a:t>/</a:t>
            </a:r>
            <a:r>
              <a:rPr lang="ja-JP" altLang="en-US" sz="6800" dirty="0"/>
              <a:t>そちら</a:t>
            </a:r>
            <a:r>
              <a:rPr lang="en-US" altLang="ja-JP" sz="6800" dirty="0"/>
              <a:t>/</a:t>
            </a:r>
            <a:r>
              <a:rPr lang="ja-JP" altLang="en-US" sz="6800" dirty="0"/>
              <a:t>あちら です。</a:t>
            </a:r>
            <a:endParaRPr kumimoji="1" lang="ja-JP" altLang="en-US" sz="6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984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 </a:t>
            </a:r>
            <a:r>
              <a:rPr lang="ja-JP" altLang="en-US" sz="5400" dirty="0"/>
              <a:t>こちら　　　 そちら　　　　　   あちら</a:t>
            </a:r>
            <a:br>
              <a:rPr lang="en-US" altLang="ja-JP" sz="5400" dirty="0"/>
            </a:br>
            <a:r>
              <a:rPr lang="en-US" altLang="ja-JP" dirty="0"/>
              <a:t>     here          there            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5" name="図 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74261795-C280-C0CE-B837-537E7BED6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1567" y="2712023"/>
            <a:ext cx="3483005" cy="2612254"/>
          </a:xfrm>
          <a:prstGeom prst="rect">
            <a:avLst/>
          </a:prstGeom>
        </p:spPr>
      </p:pic>
      <p:pic>
        <p:nvPicPr>
          <p:cNvPr id="6" name="図 5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6D0DD71-BD1E-0C7D-69F2-BD3956228B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79" y="2038711"/>
            <a:ext cx="2639252" cy="1979439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C747CDF-2FA7-95AB-86FD-39CCB69AA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613" y="2890143"/>
            <a:ext cx="1778900" cy="3116578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C1ECA09D-44FA-711E-FF34-0811AE20B5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055" y="4656919"/>
            <a:ext cx="4294512" cy="178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02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737683"/>
          </a:xfrm>
        </p:spPr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en-US" altLang="ja-JP" dirty="0"/>
              <a:t>Guest</a:t>
            </a:r>
            <a:r>
              <a:rPr kumimoji="1" lang="ja-JP" altLang="en-US" dirty="0"/>
              <a:t>：　</a:t>
            </a:r>
            <a:r>
              <a:rPr kumimoji="1" lang="ja-JP" altLang="en-US" sz="7200" dirty="0"/>
              <a:t>トイレ は　</a:t>
            </a:r>
            <a:r>
              <a:rPr kumimoji="1" lang="ja-JP" altLang="en-US" sz="7200" dirty="0">
                <a:solidFill>
                  <a:srgbClr val="FF0000"/>
                </a:solidFill>
              </a:rPr>
              <a:t>どこ</a:t>
            </a:r>
            <a:r>
              <a:rPr kumimoji="1" lang="ja-JP" altLang="en-US" sz="7200" dirty="0"/>
              <a:t> ですか。</a:t>
            </a:r>
            <a:br>
              <a:rPr kumimoji="1" lang="en-US" altLang="ja-JP" sz="7200" dirty="0"/>
            </a:br>
            <a:r>
              <a:rPr lang="en-US" altLang="ja-JP" sz="4400" dirty="0">
                <a:solidFill>
                  <a:schemeClr val="bg1"/>
                </a:solidFill>
              </a:rPr>
              <a:t>※</a:t>
            </a:r>
            <a:br>
              <a:rPr lang="en-US" altLang="ja-JP" sz="4400" dirty="0">
                <a:solidFill>
                  <a:srgbClr val="00B0F0"/>
                </a:solidFill>
              </a:rPr>
            </a:br>
            <a:r>
              <a:rPr lang="en-US" altLang="ja-JP" sz="4400" dirty="0">
                <a:solidFill>
                  <a:srgbClr val="00B0F0"/>
                </a:solidFill>
              </a:rPr>
              <a:t>※</a:t>
            </a:r>
            <a:r>
              <a:rPr lang="ja-JP" altLang="en-US" sz="4400" dirty="0">
                <a:solidFill>
                  <a:srgbClr val="00B0F0"/>
                </a:solidFill>
              </a:rPr>
              <a:t>どこ：</a:t>
            </a:r>
            <a:r>
              <a:rPr lang="en-US" altLang="ja-JP" dirty="0">
                <a:solidFill>
                  <a:srgbClr val="00B0F0"/>
                </a:solidFill>
              </a:rPr>
              <a:t>Friendly</a:t>
            </a:r>
            <a:r>
              <a:rPr lang="en-US" altLang="ja-JP" sz="4400" dirty="0">
                <a:solidFill>
                  <a:srgbClr val="00B0F0"/>
                </a:solidFill>
              </a:rPr>
              <a:t> way</a:t>
            </a:r>
            <a:endParaRPr kumimoji="1" lang="ja-JP" altLang="en-US" dirty="0"/>
          </a:p>
        </p:txBody>
      </p:sp>
      <p:pic>
        <p:nvPicPr>
          <p:cNvPr id="4" name="図 3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69606923-954D-00AF-9A9D-9D2A95CC18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3960000" cy="3960000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2E3455B7-AA1C-24CE-1660-B10DA67B3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06" y="1270537"/>
            <a:ext cx="2868187" cy="119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6102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dirty="0"/>
              <a:t>staff</a:t>
            </a:r>
            <a:r>
              <a:rPr kumimoji="1" lang="ja-JP" altLang="en-US" dirty="0"/>
              <a:t>：　</a:t>
            </a:r>
            <a:r>
              <a:rPr kumimoji="1" lang="ja-JP" altLang="en-US" sz="6000" dirty="0"/>
              <a:t>トイレは </a:t>
            </a:r>
            <a:r>
              <a:rPr lang="ja-JP" altLang="en-US" sz="6000" dirty="0"/>
              <a:t>こちら</a:t>
            </a:r>
            <a:r>
              <a:rPr kumimoji="1" lang="ja-JP" altLang="en-US" sz="6000" dirty="0"/>
              <a:t>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A1D9716-FA48-D3A0-20FB-8B85C883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8586" y="944546"/>
            <a:ext cx="1793756" cy="314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7402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staff</a:t>
            </a:r>
            <a:r>
              <a:rPr kumimoji="1" lang="ja-JP" altLang="en-US" sz="6000" dirty="0"/>
              <a:t>：　トイレは そちら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65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241EBF02-80C1-6C89-2ABB-3A109E7C36CC}"/>
              </a:ext>
            </a:extLst>
          </p:cNvPr>
          <p:cNvSpPr/>
          <p:nvPr/>
        </p:nvSpPr>
        <p:spPr>
          <a:xfrm>
            <a:off x="420130" y="2236573"/>
            <a:ext cx="5934442" cy="4423719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21CFC41-ED35-6C69-F57F-02BC87FF99A8}"/>
              </a:ext>
            </a:extLst>
          </p:cNvPr>
          <p:cNvSpPr/>
          <p:nvPr/>
        </p:nvSpPr>
        <p:spPr>
          <a:xfrm>
            <a:off x="8473963" y="3482870"/>
            <a:ext cx="1307711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83C9B646-45BB-42E6-4CF9-02700C6A8B8B}"/>
              </a:ext>
            </a:extLst>
          </p:cNvPr>
          <p:cNvSpPr/>
          <p:nvPr/>
        </p:nvSpPr>
        <p:spPr>
          <a:xfrm>
            <a:off x="3719239" y="4773995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BDAE6379-4A33-4195-584B-747CB4ACA2EF}"/>
              </a:ext>
            </a:extLst>
          </p:cNvPr>
          <p:cNvSpPr/>
          <p:nvPr/>
        </p:nvSpPr>
        <p:spPr>
          <a:xfrm>
            <a:off x="571662" y="5486823"/>
            <a:ext cx="1689624" cy="7776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3">
            <a:extLst>
              <a:ext uri="{FF2B5EF4-FFF2-40B4-BE49-F238E27FC236}">
                <a16:creationId xmlns:a16="http://schemas.microsoft.com/office/drawing/2014/main" id="{90AD5FA0-2932-7DDA-D382-5415365B5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r>
              <a:rPr lang="ja-JP" altLang="en-US" dirty="0"/>
              <a:t>　　　</a:t>
            </a:r>
            <a:r>
              <a:rPr lang="ja-JP" altLang="en-US" sz="5400" u="sng" dirty="0"/>
              <a:t>ここ</a:t>
            </a:r>
            <a:r>
              <a:rPr lang="ja-JP" altLang="en-US" sz="5400" dirty="0"/>
              <a:t>　　　　　</a:t>
            </a:r>
            <a:r>
              <a:rPr lang="ja-JP" altLang="en-US" sz="5400" u="sng" dirty="0"/>
              <a:t>そこ</a:t>
            </a:r>
            <a:r>
              <a:rPr lang="ja-JP" altLang="en-US" sz="5400" dirty="0"/>
              <a:t>　　　　　　　　</a:t>
            </a:r>
            <a:r>
              <a:rPr lang="ja-JP" altLang="en-US" sz="5400" u="sng" dirty="0">
                <a:solidFill>
                  <a:srgbClr val="00B0F0"/>
                </a:solidFill>
              </a:rPr>
              <a:t>あそこ</a:t>
            </a:r>
            <a:br>
              <a:rPr lang="en-US" altLang="ja-JP" sz="5400" dirty="0"/>
            </a:br>
            <a:r>
              <a:rPr lang="en-US" altLang="ja-JP" dirty="0"/>
              <a:t>     here          there            </a:t>
            </a:r>
            <a:r>
              <a:rPr lang="en-US" altLang="ja-JP" dirty="0">
                <a:solidFill>
                  <a:srgbClr val="00B0F0"/>
                </a:solidFill>
              </a:rPr>
              <a:t>over there</a:t>
            </a:r>
            <a:br>
              <a:rPr lang="en-US" altLang="ja-JP" sz="5400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br>
              <a:rPr lang="en-US" altLang="ja-JP" dirty="0"/>
            </a:br>
            <a:endParaRPr lang="ja-JP" altLang="en-US" dirty="0"/>
          </a:p>
        </p:txBody>
      </p:sp>
      <p:pic>
        <p:nvPicPr>
          <p:cNvPr id="12" name="図 1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4F5D674E-14DB-7A43-F3A8-8D5155632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30" y="3842335"/>
            <a:ext cx="2680787" cy="201059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05D5552-6C63-1519-9896-2313193C5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8933" y="2236573"/>
            <a:ext cx="1048705" cy="1837299"/>
          </a:xfrm>
          <a:prstGeom prst="rect">
            <a:avLst/>
          </a:prstGeom>
        </p:spPr>
      </p:pic>
      <p:pic>
        <p:nvPicPr>
          <p:cNvPr id="2" name="図 1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8EF55FF8-2BA8-90F4-6E47-2F894FC1EE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55" y="3255189"/>
            <a:ext cx="2680787" cy="201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76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staff</a:t>
            </a:r>
            <a:r>
              <a:rPr kumimoji="1" lang="ja-JP" altLang="en-US" sz="6000" dirty="0"/>
              <a:t>：　そちら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2349000"/>
            <a:ext cx="28800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4421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staff</a:t>
            </a:r>
            <a:r>
              <a:rPr kumimoji="1" lang="ja-JP" altLang="en-US" sz="6000" dirty="0"/>
              <a:t>：　あちら です。</a:t>
            </a:r>
            <a:endParaRPr kumimoji="1" lang="ja-JP" altLang="en-US" dirty="0"/>
          </a:p>
        </p:txBody>
      </p:sp>
      <p:pic>
        <p:nvPicPr>
          <p:cNvPr id="5" name="図 4" descr="屋内, 建物, 部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107F16E2-35DB-9E8D-64A3-70CFD85787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114" y="127150"/>
            <a:ext cx="5617017" cy="396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A80A8DD6-EAAB-691B-F866-A6EE05D72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57" y="3429000"/>
            <a:ext cx="1440000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92607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65494"/>
          </a:xfrm>
        </p:spPr>
        <p:txBody>
          <a:bodyPr>
            <a:normAutofit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lang="en-US" altLang="ja-JP" dirty="0"/>
              <a:t>Staff</a:t>
            </a:r>
            <a:r>
              <a:rPr lang="ja-JP" altLang="en-US" dirty="0"/>
              <a:t>：　</a:t>
            </a:r>
            <a:r>
              <a:rPr lang="ja-JP" altLang="en-US" sz="6000" dirty="0"/>
              <a:t>かばん？？？</a:t>
            </a:r>
            <a:r>
              <a:rPr lang="en-US" altLang="ja-JP" sz="6000" dirty="0"/>
              <a:t>Asa</a:t>
            </a:r>
            <a:r>
              <a:rPr lang="ja-JP" altLang="en-US" sz="6000" dirty="0"/>
              <a:t>？</a:t>
            </a:r>
            <a:br>
              <a:rPr lang="en-US" altLang="ja-JP" sz="6000" dirty="0"/>
            </a:br>
            <a:r>
              <a:rPr lang="en-US" altLang="ja-JP" sz="3600" dirty="0">
                <a:solidFill>
                  <a:schemeClr val="bg1"/>
                </a:solidFill>
              </a:rPr>
              <a:t>※</a:t>
            </a:r>
            <a:br>
              <a:rPr lang="en-US" altLang="ja-JP" sz="3600" dirty="0">
                <a:solidFill>
                  <a:srgbClr val="00B0F0"/>
                </a:solidFill>
              </a:rPr>
            </a:br>
            <a:r>
              <a:rPr lang="en-US" altLang="ja-JP" sz="3600" dirty="0">
                <a:solidFill>
                  <a:schemeClr val="bg1"/>
                </a:solidFill>
              </a:rPr>
              <a:t>※</a:t>
            </a:r>
            <a:r>
              <a:rPr lang="ja-JP" altLang="en-US" sz="3600" dirty="0">
                <a:solidFill>
                  <a:schemeClr val="bg1"/>
                </a:solidFill>
              </a:rPr>
              <a:t>どこ＝どちら：</a:t>
            </a:r>
            <a:r>
              <a:rPr lang="en-US" altLang="ja-JP" sz="3600" dirty="0">
                <a:solidFill>
                  <a:schemeClr val="bg1"/>
                </a:solidFill>
              </a:rPr>
              <a:t>Polite way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1D9716-FA48-D3A0-20FB-8B85C883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49" y="812334"/>
            <a:ext cx="1793756" cy="3142604"/>
          </a:xfrm>
          <a:prstGeom prst="rect">
            <a:avLst/>
          </a:prstGeom>
        </p:spPr>
      </p:pic>
      <p:pic>
        <p:nvPicPr>
          <p:cNvPr id="6" name="図 5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2C7EFDDB-6D55-14DE-E89F-A0C78F15F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1" y="812334"/>
            <a:ext cx="2215385" cy="2880000"/>
          </a:xfrm>
          <a:prstGeom prst="rect">
            <a:avLst/>
          </a:prstGeom>
        </p:spPr>
      </p:pic>
      <p:pic>
        <p:nvPicPr>
          <p:cNvPr id="4" name="図 3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9AC75B11-470A-0474-78EB-553EF1D4E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1" y="153933"/>
            <a:ext cx="5068007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9654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65494"/>
          </a:xfrm>
        </p:spPr>
        <p:txBody>
          <a:bodyPr>
            <a:normAutofit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lang="en-US" altLang="ja-JP" dirty="0"/>
              <a:t>Staff</a:t>
            </a:r>
            <a:r>
              <a:rPr lang="ja-JP" altLang="en-US" dirty="0"/>
              <a:t>：　</a:t>
            </a:r>
            <a:r>
              <a:rPr lang="ja-JP" altLang="en-US" sz="6000" dirty="0"/>
              <a:t>かばんは </a:t>
            </a:r>
            <a:r>
              <a:rPr lang="ja-JP" altLang="en-US" sz="6000" dirty="0">
                <a:solidFill>
                  <a:srgbClr val="FF0000"/>
                </a:solidFill>
              </a:rPr>
              <a:t>どちら</a:t>
            </a:r>
            <a:r>
              <a:rPr lang="ja-JP" altLang="en-US" sz="6000" dirty="0"/>
              <a:t> ですか。</a:t>
            </a:r>
            <a:br>
              <a:rPr lang="en-US" altLang="ja-JP" sz="6000" dirty="0"/>
            </a:br>
            <a:r>
              <a:rPr lang="en-US" altLang="ja-JP" sz="3600" dirty="0">
                <a:solidFill>
                  <a:schemeClr val="bg1"/>
                </a:solidFill>
              </a:rPr>
              <a:t>※</a:t>
            </a:r>
            <a:br>
              <a:rPr lang="en-US" altLang="ja-JP" sz="3600" dirty="0">
                <a:solidFill>
                  <a:srgbClr val="00B0F0"/>
                </a:solidFill>
              </a:rPr>
            </a:br>
            <a:r>
              <a:rPr lang="en-US" altLang="ja-JP" sz="3600" dirty="0">
                <a:solidFill>
                  <a:srgbClr val="00B0F0"/>
                </a:solidFill>
              </a:rPr>
              <a:t>※</a:t>
            </a:r>
            <a:r>
              <a:rPr lang="ja-JP" altLang="en-US" sz="3600" dirty="0">
                <a:solidFill>
                  <a:srgbClr val="00B0F0"/>
                </a:solidFill>
              </a:rPr>
              <a:t>どこ＝どちら：</a:t>
            </a:r>
            <a:r>
              <a:rPr lang="en-US" altLang="ja-JP" sz="3600" dirty="0">
                <a:solidFill>
                  <a:srgbClr val="00B0F0"/>
                </a:solidFill>
              </a:rPr>
              <a:t>Polite way</a:t>
            </a:r>
            <a:endParaRPr kumimoji="1" lang="ja-JP" altLang="en-US" dirty="0">
              <a:solidFill>
                <a:srgbClr val="00B0F0"/>
              </a:solidFill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1D9716-FA48-D3A0-20FB-8B85C8836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8449" y="812334"/>
            <a:ext cx="1793756" cy="3142604"/>
          </a:xfrm>
          <a:prstGeom prst="rect">
            <a:avLst/>
          </a:prstGeom>
        </p:spPr>
      </p:pic>
      <p:pic>
        <p:nvPicPr>
          <p:cNvPr id="6" name="図 5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2C7EFDDB-6D55-14DE-E89F-A0C78F15F1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1" y="812334"/>
            <a:ext cx="2215385" cy="2880000"/>
          </a:xfrm>
          <a:prstGeom prst="rect">
            <a:avLst/>
          </a:prstGeom>
        </p:spPr>
      </p:pic>
      <p:pic>
        <p:nvPicPr>
          <p:cNvPr id="5" name="図 4" descr="部屋 が含まれている画像&#10;&#10;自動的に生成された説明">
            <a:extLst>
              <a:ext uri="{FF2B5EF4-FFF2-40B4-BE49-F238E27FC236}">
                <a16:creationId xmlns:a16="http://schemas.microsoft.com/office/drawing/2014/main" id="{2D6AA659-186B-A127-6C4A-9C5A33A9B2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01" y="153933"/>
            <a:ext cx="5068007" cy="380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58027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665494"/>
          </a:xfrm>
        </p:spPr>
        <p:txBody>
          <a:bodyPr>
            <a:normAutofit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br>
              <a:rPr kumimoji="1" lang="en-US" altLang="ja-JP" dirty="0"/>
            </a:br>
            <a:r>
              <a:rPr lang="en-US" altLang="ja-JP" dirty="0"/>
              <a:t>Staff</a:t>
            </a:r>
            <a:r>
              <a:rPr lang="ja-JP" altLang="en-US" dirty="0"/>
              <a:t>：　</a:t>
            </a:r>
            <a:r>
              <a:rPr lang="ja-JP" altLang="en-US" sz="6000" dirty="0"/>
              <a:t>かばんは </a:t>
            </a:r>
            <a:r>
              <a:rPr lang="ja-JP" altLang="en-US" sz="6000" dirty="0">
                <a:solidFill>
                  <a:srgbClr val="FF0000"/>
                </a:solidFill>
              </a:rPr>
              <a:t>どちら</a:t>
            </a:r>
            <a:r>
              <a:rPr lang="ja-JP" altLang="en-US" sz="6000" dirty="0"/>
              <a:t> ですか。</a:t>
            </a:r>
            <a:br>
              <a:rPr lang="en-US" altLang="ja-JP" sz="6000" dirty="0"/>
            </a:br>
            <a:r>
              <a:rPr lang="en-US" altLang="ja-JP" sz="3600" dirty="0">
                <a:solidFill>
                  <a:schemeClr val="bg1"/>
                </a:solidFill>
              </a:rPr>
              <a:t>※</a:t>
            </a:r>
            <a:br>
              <a:rPr lang="en-US" altLang="ja-JP" sz="3600" dirty="0">
                <a:solidFill>
                  <a:srgbClr val="00B0F0"/>
                </a:solidFill>
              </a:rPr>
            </a:br>
            <a:r>
              <a:rPr lang="en-US" altLang="ja-JP" sz="3600" dirty="0"/>
              <a:t>Guest</a:t>
            </a:r>
            <a:r>
              <a:rPr lang="ja-JP" altLang="en-US" sz="3600" dirty="0"/>
              <a:t>：　かばんは　そこです。</a:t>
            </a:r>
            <a:endParaRPr kumimoji="1" lang="ja-JP" altLang="en-US" dirty="0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A1D9716-FA48-D3A0-20FB-8B85C8836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8449" y="812334"/>
            <a:ext cx="1793756" cy="3142604"/>
          </a:xfrm>
          <a:prstGeom prst="rect">
            <a:avLst/>
          </a:prstGeom>
        </p:spPr>
      </p:pic>
      <p:pic>
        <p:nvPicPr>
          <p:cNvPr id="6" name="図 5" descr="バッグ が含まれている画像&#10;&#10;自動的に生成された説明">
            <a:extLst>
              <a:ext uri="{FF2B5EF4-FFF2-40B4-BE49-F238E27FC236}">
                <a16:creationId xmlns:a16="http://schemas.microsoft.com/office/drawing/2014/main" id="{2C7EFDDB-6D55-14DE-E89F-A0C78F15F1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201" y="812334"/>
            <a:ext cx="2215385" cy="2880000"/>
          </a:xfrm>
          <a:prstGeom prst="rect">
            <a:avLst/>
          </a:prstGeom>
        </p:spPr>
      </p:pic>
      <p:pic>
        <p:nvPicPr>
          <p:cNvPr id="8" name="図 7" descr="持つ, 男 が含まれている画像&#10;&#10;自動的に生成された説明">
            <a:extLst>
              <a:ext uri="{FF2B5EF4-FFF2-40B4-BE49-F238E27FC236}">
                <a16:creationId xmlns:a16="http://schemas.microsoft.com/office/drawing/2014/main" id="{BDA5DC54-7735-53D0-3FCB-4A4E643B08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36" y="1206164"/>
            <a:ext cx="2963781" cy="222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60530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C647E2B5-3471-A632-DD9C-BF677D598F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3200" dirty="0"/>
              <a:t>かいわ れんしゅうします。</a:t>
            </a: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br>
              <a:rPr lang="en-US" altLang="ja-JP" sz="3200" dirty="0"/>
            </a:br>
            <a:endParaRPr lang="ja-JP" altLang="en-US" sz="3200" dirty="0"/>
          </a:p>
        </p:txBody>
      </p:sp>
      <p:graphicFrame>
        <p:nvGraphicFramePr>
          <p:cNvPr id="5" name="表 5">
            <a:extLst>
              <a:ext uri="{FF2B5EF4-FFF2-40B4-BE49-F238E27FC236}">
                <a16:creationId xmlns:a16="http://schemas.microsoft.com/office/drawing/2014/main" id="{4A66D5D3-3C6E-3DE3-82DD-D19B1D80D8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0755921"/>
              </p:ext>
            </p:extLst>
          </p:nvPr>
        </p:nvGraphicFramePr>
        <p:xfrm>
          <a:off x="383823" y="1135481"/>
          <a:ext cx="11616266" cy="458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19535">
                  <a:extLst>
                    <a:ext uri="{9D8B030D-6E8A-4147-A177-3AD203B41FA5}">
                      <a16:colId xmlns:a16="http://schemas.microsoft.com/office/drawing/2014/main" val="3524264083"/>
                    </a:ext>
                  </a:extLst>
                </a:gridCol>
                <a:gridCol w="9196731">
                  <a:extLst>
                    <a:ext uri="{9D8B030D-6E8A-4147-A177-3AD203B41FA5}">
                      <a16:colId xmlns:a16="http://schemas.microsoft.com/office/drawing/2014/main" val="1038019575"/>
                    </a:ext>
                  </a:extLst>
                </a:gridCol>
              </a:tblGrid>
              <a:tr h="517384"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(Pair work)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en-US" altLang="ja-JP" sz="28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Ask location </a:t>
                      </a:r>
                      <a:endParaRPr kumimoji="1" lang="ja-JP" altLang="en-US" sz="2800" dirty="0">
                        <a:latin typeface="UD デジタル 教科書体 NK-B" panose="02020700000000000000" pitchFamily="18" charset="-128"/>
                        <a:ea typeface="UD デジタル 教科書体 NK-B" panose="02020700000000000000" pitchFamily="18" charset="-12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659561"/>
                  </a:ext>
                </a:extLst>
              </a:tr>
              <a:tr h="1301051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すいません。　（ 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any 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）は　どちらですか。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2018479"/>
                  </a:ext>
                </a:extLst>
              </a:tr>
              <a:tr h="1383913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B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こちらです。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/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そちらです。</a:t>
                      </a:r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/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あちらです。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714471"/>
                  </a:ext>
                </a:extLst>
              </a:tr>
              <a:tr h="1383913">
                <a:tc>
                  <a:txBody>
                    <a:bodyPr/>
                    <a:lstStyle/>
                    <a:p>
                      <a:r>
                        <a:rPr kumimoji="1" lang="en-US" altLang="ja-JP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A</a:t>
                      </a:r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さん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1" lang="ja-JP" altLang="en-US" sz="3600" dirty="0">
                          <a:latin typeface="UD デジタル 教科書体 NK-B" panose="02020700000000000000" pitchFamily="18" charset="-128"/>
                          <a:ea typeface="UD デジタル 教科書体 NK-B" panose="02020700000000000000" pitchFamily="18" charset="-128"/>
                        </a:rPr>
                        <a:t>ありがとうございます。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950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3726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B946D7-1CA4-446E-8795-007CACFDE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2416F2-BC84-4D7C-80C6-6296C10C3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5338" y="981075"/>
            <a:ext cx="10601325" cy="4552949"/>
          </a:xfrm>
          <a:prstGeom prst="rect">
            <a:avLst/>
          </a:prstGeom>
          <a:solidFill>
            <a:schemeClr val="bg1"/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E457B245-C656-617F-D237-41A2C72E04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37097" y="1428750"/>
            <a:ext cx="9117807" cy="2105026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A-5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21FB097-C9BA-E439-FA5E-DB619609AA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37097" y="3960557"/>
            <a:ext cx="9117807" cy="1097215"/>
          </a:xfrm>
        </p:spPr>
        <p:txBody>
          <a:bodyPr>
            <a:normAutofit/>
          </a:bodyPr>
          <a:lstStyle/>
          <a:p>
            <a:r>
              <a:rPr lang="en-US" altLang="ja-JP" sz="6800" dirty="0"/>
              <a:t>N </a:t>
            </a:r>
            <a:r>
              <a:rPr lang="ja-JP" altLang="en-US" sz="6800" dirty="0"/>
              <a:t>は </a:t>
            </a:r>
            <a:r>
              <a:rPr lang="en-US" altLang="ja-JP" sz="6800" dirty="0"/>
              <a:t>N</a:t>
            </a:r>
            <a:r>
              <a:rPr lang="ja-JP" altLang="en-US" sz="6800" dirty="0"/>
              <a:t> です。</a:t>
            </a:r>
            <a:endParaRPr kumimoji="1" lang="ja-JP" altLang="en-US" sz="68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330623A-AB89-4E04-AC9A-2BAFBF85AE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352800" y="3771366"/>
            <a:ext cx="5486400" cy="0"/>
          </a:xfrm>
          <a:prstGeom prst="line">
            <a:avLst/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01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7200" dirty="0">
                <a:solidFill>
                  <a:srgbClr val="FF0000"/>
                </a:solidFill>
              </a:rPr>
              <a:t>どこ</a:t>
            </a:r>
            <a:r>
              <a:rPr kumimoji="1" lang="ja-JP" altLang="en-US" sz="7200" dirty="0"/>
              <a:t> ですか。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3" name="図 2" descr="挿絵 が含まれている画像&#10;&#10;自動的に生成された説明">
            <a:extLst>
              <a:ext uri="{FF2B5EF4-FFF2-40B4-BE49-F238E27FC236}">
                <a16:creationId xmlns:a16="http://schemas.microsoft.com/office/drawing/2014/main" id="{3BEFD6F6-C6DE-41BA-C5D9-D40A82A3FC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91" y="1485337"/>
            <a:ext cx="3373514" cy="140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3006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7200" dirty="0"/>
              <a:t>フィリピン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2775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7200" dirty="0"/>
              <a:t>フィリピン</a:t>
            </a:r>
            <a:r>
              <a:rPr kumimoji="1" lang="ja-JP" altLang="en-US" sz="7200" dirty="0"/>
              <a:t> </a:t>
            </a:r>
            <a:r>
              <a:rPr lang="ja-JP" altLang="en-US" sz="7200" dirty="0"/>
              <a:t>＝</a:t>
            </a:r>
            <a:r>
              <a:rPr lang="en-US" altLang="ja-JP" sz="7200" dirty="0"/>
              <a:t>Country=</a:t>
            </a:r>
            <a:r>
              <a:rPr lang="ja-JP" altLang="en-US" sz="7200" dirty="0"/>
              <a:t>くに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267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en-US" altLang="ja-JP" sz="6000" dirty="0"/>
              <a:t>asa?</a:t>
            </a:r>
            <a:endParaRPr kumimoji="1" lang="ja-JP" altLang="en-US" dirty="0"/>
          </a:p>
        </p:txBody>
      </p:sp>
      <p:pic>
        <p:nvPicPr>
          <p:cNvPr id="6" name="図 5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283FCEBD-F521-7042-74E6-8F67DA6E2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3" y="108284"/>
            <a:ext cx="5432854" cy="40746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627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400" dirty="0"/>
              <a:t>ジュニアさん </a:t>
            </a:r>
            <a:r>
              <a:rPr kumimoji="1" lang="ja-JP" altLang="en-US" sz="5400" dirty="0">
                <a:solidFill>
                  <a:schemeClr val="bg1"/>
                </a:solidFill>
              </a:rPr>
              <a:t>の</a:t>
            </a:r>
            <a:r>
              <a:rPr kumimoji="1" lang="ja-JP" altLang="en-US" sz="5400" dirty="0"/>
              <a:t> </a:t>
            </a:r>
            <a:r>
              <a:rPr lang="ja-JP" altLang="en-US" sz="5400" dirty="0"/>
              <a:t>くに </a:t>
            </a:r>
            <a:r>
              <a:rPr lang="ja-JP" altLang="en-US" sz="5400" dirty="0">
                <a:solidFill>
                  <a:schemeClr val="bg1"/>
                </a:solidFill>
              </a:rPr>
              <a:t>はフィリピンです。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7" name="図 6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D1671944-AEA9-B639-167A-48EF00C2DD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1" y="68048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3372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400" dirty="0"/>
              <a:t>ジュニアさん </a:t>
            </a:r>
            <a:r>
              <a:rPr kumimoji="1" lang="ja-JP" altLang="en-US" sz="5400" dirty="0">
                <a:solidFill>
                  <a:srgbClr val="FF0000"/>
                </a:solidFill>
              </a:rPr>
              <a:t>の</a:t>
            </a:r>
            <a:r>
              <a:rPr kumimoji="1" lang="ja-JP" altLang="en-US" sz="5400" dirty="0"/>
              <a:t> </a:t>
            </a:r>
            <a:r>
              <a:rPr lang="ja-JP" altLang="en-US" sz="5400" dirty="0"/>
              <a:t>くに </a:t>
            </a:r>
            <a:r>
              <a:rPr lang="ja-JP" altLang="en-US" sz="5400" dirty="0">
                <a:solidFill>
                  <a:schemeClr val="bg1"/>
                </a:solidFill>
              </a:rPr>
              <a:t>はフィリピンです。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6" name="図 5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34B61D27-E961-2CE7-129C-1FE127E0F0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1" y="68048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647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400" dirty="0"/>
              <a:t>ジュニアさん の </a:t>
            </a:r>
            <a:r>
              <a:rPr lang="ja-JP" altLang="en-US" sz="5400" dirty="0"/>
              <a:t>くに はフィリピンです。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447DA98E-3688-9E35-7E49-2C4248E9DA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031" y="680483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945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400" dirty="0"/>
              <a:t>レイモン</a:t>
            </a:r>
            <a:r>
              <a:rPr kumimoji="1" lang="ja-JP" altLang="en-US" sz="5400" dirty="0"/>
              <a:t>さん</a:t>
            </a:r>
            <a:r>
              <a:rPr kumimoji="1" lang="ja-JP" altLang="en-US" sz="5400" dirty="0">
                <a:solidFill>
                  <a:schemeClr val="bg1"/>
                </a:solidFill>
              </a:rPr>
              <a:t> の </a:t>
            </a:r>
            <a:r>
              <a:rPr lang="ja-JP" altLang="en-US" sz="5400" dirty="0">
                <a:solidFill>
                  <a:schemeClr val="bg1"/>
                </a:solidFill>
              </a:rPr>
              <a:t>くに はフィリピンです。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4" name="図 3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0FE40724-4694-0781-62CB-5989919CA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27" y="54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45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400" dirty="0"/>
              <a:t>レイモン</a:t>
            </a:r>
            <a:r>
              <a:rPr kumimoji="1" lang="ja-JP" altLang="en-US" sz="5400" dirty="0"/>
              <a:t>さん の </a:t>
            </a:r>
            <a:r>
              <a:rPr lang="ja-JP" altLang="en-US" sz="5400" dirty="0"/>
              <a:t>くに はフィリピンです。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530CC9B0-DB73-463E-B3A3-52BFA94AD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527" y="54900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3534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400" dirty="0"/>
              <a:t>アランさん </a:t>
            </a:r>
            <a:r>
              <a:rPr kumimoji="1" lang="ja-JP" altLang="en-US" sz="5400" dirty="0">
                <a:solidFill>
                  <a:schemeClr val="bg1"/>
                </a:solidFill>
              </a:rPr>
              <a:t>の </a:t>
            </a:r>
            <a:r>
              <a:rPr lang="ja-JP" altLang="en-US" sz="5400" dirty="0">
                <a:solidFill>
                  <a:schemeClr val="bg1"/>
                </a:solidFill>
              </a:rPr>
              <a:t>くに はフィリピンです。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6" name="図 5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BA71AD3E-179A-2976-CA15-FE082066A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5" y="43313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4040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400" dirty="0"/>
              <a:t>アランさん の </a:t>
            </a:r>
            <a:r>
              <a:rPr lang="ja-JP" altLang="en-US" sz="5400" dirty="0"/>
              <a:t>くに はフィリピンです。</a:t>
            </a:r>
            <a:endParaRPr kumimoji="1" lang="ja-JP" altLang="en-US" dirty="0"/>
          </a:p>
        </p:txBody>
      </p:sp>
      <p:pic>
        <p:nvPicPr>
          <p:cNvPr id="5" name="図 4" descr="マップ が含まれている画像&#10;&#10;自動的に生成された説明">
            <a:extLst>
              <a:ext uri="{FF2B5EF4-FFF2-40B4-BE49-F238E27FC236}">
                <a16:creationId xmlns:a16="http://schemas.microsoft.com/office/drawing/2014/main" id="{CED8E3E2-087D-69BF-4C39-32FCC53E9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54" y="0"/>
            <a:ext cx="5584293" cy="4191302"/>
          </a:xfrm>
          <a:prstGeom prst="rect">
            <a:avLst/>
          </a:prstGeom>
        </p:spPr>
      </p:pic>
      <p:pic>
        <p:nvPicPr>
          <p:cNvPr id="3" name="図 2" descr="青いシャツを着ている男はスマイルしている&#10;&#10;自動的に生成された説明">
            <a:extLst>
              <a:ext uri="{FF2B5EF4-FFF2-40B4-BE49-F238E27FC236}">
                <a16:creationId xmlns:a16="http://schemas.microsoft.com/office/drawing/2014/main" id="{3C1C39F1-6574-2B47-A9EB-CC47B2A30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305" y="433137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18521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400" dirty="0"/>
              <a:t>あやな</a:t>
            </a:r>
            <a:r>
              <a:rPr kumimoji="1" lang="ja-JP" altLang="en-US" sz="5400" dirty="0"/>
              <a:t>さん　</a:t>
            </a:r>
            <a:r>
              <a:rPr lang="ja-JP" altLang="en-US" sz="5400" dirty="0"/>
              <a:t>くに ？？？？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0603D83E-0268-F7E7-0526-F9E62584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52" y="1047750"/>
            <a:ext cx="2304000" cy="2880000"/>
          </a:xfrm>
          <a:prstGeom prst="rect">
            <a:avLst/>
          </a:prstGeom>
        </p:spPr>
      </p:pic>
      <p:pic>
        <p:nvPicPr>
          <p:cNvPr id="4" name="図 3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5FD3A8DF-4284-DE6D-88EC-5C064E9F4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58" y="104775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4627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400" dirty="0"/>
              <a:t>あやな</a:t>
            </a:r>
            <a:r>
              <a:rPr kumimoji="1" lang="ja-JP" altLang="en-US" sz="5400" dirty="0"/>
              <a:t>さん </a:t>
            </a:r>
            <a:r>
              <a:rPr lang="ja-JP" altLang="en-US" sz="5400" dirty="0"/>
              <a:t>の くに は </a:t>
            </a:r>
            <a:r>
              <a:rPr lang="ja-JP" altLang="en-US" sz="5400" dirty="0">
                <a:solidFill>
                  <a:srgbClr val="FF0000"/>
                </a:solidFill>
              </a:rPr>
              <a:t>どちら</a:t>
            </a:r>
            <a:r>
              <a:rPr lang="ja-JP" altLang="en-US" sz="5400" dirty="0"/>
              <a:t>ですか。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8" name="図 7" descr="アイコン&#10;&#10;自動的に生成された説明">
            <a:extLst>
              <a:ext uri="{FF2B5EF4-FFF2-40B4-BE49-F238E27FC236}">
                <a16:creationId xmlns:a16="http://schemas.microsoft.com/office/drawing/2014/main" id="{0603D83E-0268-F7E7-0526-F9E62584AA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852" y="1047750"/>
            <a:ext cx="2304000" cy="2880000"/>
          </a:xfrm>
          <a:prstGeom prst="rect">
            <a:avLst/>
          </a:prstGeom>
        </p:spPr>
      </p:pic>
      <p:pic>
        <p:nvPicPr>
          <p:cNvPr id="3" name="図 2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02EE9C98-37EF-EEEC-B2E5-FCE468EA80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58" y="104775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13902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lang="ja-JP" altLang="en-US" sz="5400" dirty="0"/>
              <a:t>あやな</a:t>
            </a:r>
            <a:r>
              <a:rPr kumimoji="1" lang="ja-JP" altLang="en-US" sz="5400" dirty="0"/>
              <a:t>さん </a:t>
            </a:r>
            <a:r>
              <a:rPr lang="ja-JP" altLang="en-US" sz="5400" dirty="0"/>
              <a:t>の くに は </a:t>
            </a:r>
            <a:r>
              <a:rPr lang="ja-JP" altLang="en-US" sz="5400" dirty="0">
                <a:solidFill>
                  <a:srgbClr val="FF0000"/>
                </a:solidFill>
              </a:rPr>
              <a:t>どちら</a:t>
            </a:r>
            <a:r>
              <a:rPr lang="ja-JP" altLang="en-US" sz="5400" dirty="0"/>
              <a:t>ですか。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/>
              <a:t>にほんです。</a:t>
            </a:r>
            <a:endParaRPr kumimoji="1" lang="ja-JP" altLang="en-US" dirty="0"/>
          </a:p>
        </p:txBody>
      </p:sp>
      <p:pic>
        <p:nvPicPr>
          <p:cNvPr id="4" name="図 3" descr="木 が含まれている画像&#10;&#10;自動的に生成された説明">
            <a:extLst>
              <a:ext uri="{FF2B5EF4-FFF2-40B4-BE49-F238E27FC236}">
                <a16:creationId xmlns:a16="http://schemas.microsoft.com/office/drawing/2014/main" id="{EC72D7A0-06B1-CF83-E0E0-0361453E1F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6000" y="1047750"/>
            <a:ext cx="2880000" cy="2880000"/>
          </a:xfrm>
          <a:prstGeom prst="rect">
            <a:avLst/>
          </a:prstGeom>
        </p:spPr>
      </p:pic>
      <p:pic>
        <p:nvPicPr>
          <p:cNvPr id="3" name="図 2" descr="青いシャツを着ている女性&#10;&#10;自動的に生成された説明">
            <a:extLst>
              <a:ext uri="{FF2B5EF4-FFF2-40B4-BE49-F238E27FC236}">
                <a16:creationId xmlns:a16="http://schemas.microsoft.com/office/drawing/2014/main" id="{D6743FF9-E97C-3974-EB2B-AD2BA5C385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58" y="1047750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63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FA62C6-530F-1EFF-9B1E-080A6E89E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dirty="0"/>
              <a:t>　　　　　　　　　</a:t>
            </a:r>
            <a:br>
              <a:rPr kumimoji="1" lang="en-US" altLang="ja-JP" dirty="0"/>
            </a:br>
            <a:r>
              <a:rPr kumimoji="1" lang="ja-JP" altLang="en-US" sz="6000" u="sng" dirty="0"/>
              <a:t>ここは </a:t>
            </a:r>
            <a:r>
              <a:rPr kumimoji="1" lang="ja-JP" altLang="en-US" sz="6000" dirty="0"/>
              <a:t>ダイブショップ </a:t>
            </a:r>
            <a:r>
              <a:rPr kumimoji="1" lang="ja-JP" altLang="en-US" sz="6000" u="sng" dirty="0"/>
              <a:t>です</a:t>
            </a:r>
            <a:r>
              <a:rPr kumimoji="1" lang="ja-JP" altLang="en-US" sz="6000" dirty="0"/>
              <a:t>。</a:t>
            </a:r>
            <a:endParaRPr kumimoji="1" lang="ja-JP" altLang="en-US" dirty="0"/>
          </a:p>
        </p:txBody>
      </p:sp>
      <p:pic>
        <p:nvPicPr>
          <p:cNvPr id="6" name="図 5" descr="建物, 屋内, テーブル, 金属 が含まれている画像&#10;&#10;自動的に生成された説明">
            <a:extLst>
              <a:ext uri="{FF2B5EF4-FFF2-40B4-BE49-F238E27FC236}">
                <a16:creationId xmlns:a16="http://schemas.microsoft.com/office/drawing/2014/main" id="{283FCEBD-F521-7042-74E6-8F67DA6E2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73" y="108284"/>
            <a:ext cx="5432854" cy="4074641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02CB3967-B5E1-F2B0-6F39-F80383B4D2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4103" y="1677110"/>
            <a:ext cx="1358234" cy="237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79830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>
                <a:solidFill>
                  <a:schemeClr val="bg1"/>
                </a:solidFill>
              </a:rPr>
              <a:t>かいしゃ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>
                <a:solidFill>
                  <a:schemeClr val="bg1"/>
                </a:solidFill>
              </a:rPr>
              <a:t>Kompanya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124DE7A1-AEE3-E80F-DBDB-CC756A76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" y="352248"/>
            <a:ext cx="2984283" cy="1826381"/>
          </a:xfrm>
          <a:prstGeom prst="rect">
            <a:avLst/>
          </a:prstGeom>
        </p:spPr>
      </p:pic>
      <p:pic>
        <p:nvPicPr>
          <p:cNvPr id="8" name="図 7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553A3D0E-95C6-65DA-013E-1C840ADA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6" y="2732851"/>
            <a:ext cx="2880000" cy="1286256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6471E5BF-FB9E-1039-50F3-64AB5CC2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435475"/>
            <a:ext cx="1752600" cy="2286000"/>
          </a:xfrm>
          <a:prstGeom prst="rect">
            <a:avLst/>
          </a:prstGeom>
        </p:spPr>
      </p:pic>
      <p:pic>
        <p:nvPicPr>
          <p:cNvPr id="6" name="図 5" descr="アイコン&#10;&#10;自動的に生成された説明">
            <a:extLst>
              <a:ext uri="{FF2B5EF4-FFF2-40B4-BE49-F238E27FC236}">
                <a16:creationId xmlns:a16="http://schemas.microsoft.com/office/drawing/2014/main" id="{06C7BC22-0FBC-86DC-6046-6A64014F9A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047750"/>
            <a:ext cx="38100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06177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4595AAE-9CA8-3F30-8106-608BF7FD8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かいしゃ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3AD25BD4-0176-76FB-95A6-BCD75C3927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kumimoji="1" lang="en-US" altLang="ja-JP" dirty="0"/>
              <a:t>Kompanya</a:t>
            </a:r>
          </a:p>
        </p:txBody>
      </p:sp>
      <p:pic>
        <p:nvPicPr>
          <p:cNvPr id="5" name="図 4" descr="ロゴ&#10;&#10;自動的に生成された説明">
            <a:extLst>
              <a:ext uri="{FF2B5EF4-FFF2-40B4-BE49-F238E27FC236}">
                <a16:creationId xmlns:a16="http://schemas.microsoft.com/office/drawing/2014/main" id="{124DE7A1-AEE3-E80F-DBDB-CC756A76BC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63" y="352248"/>
            <a:ext cx="2984283" cy="1826381"/>
          </a:xfrm>
          <a:prstGeom prst="rect">
            <a:avLst/>
          </a:prstGeom>
        </p:spPr>
      </p:pic>
      <p:pic>
        <p:nvPicPr>
          <p:cNvPr id="8" name="図 7" descr="文字が書かれている&#10;&#10;低い精度で自動的に生成された説明">
            <a:extLst>
              <a:ext uri="{FF2B5EF4-FFF2-40B4-BE49-F238E27FC236}">
                <a16:creationId xmlns:a16="http://schemas.microsoft.com/office/drawing/2014/main" id="{553A3D0E-95C6-65DA-013E-1C840ADA6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6" y="2732851"/>
            <a:ext cx="2880000" cy="1286256"/>
          </a:xfrm>
          <a:prstGeom prst="rect">
            <a:avLst/>
          </a:prstGeom>
        </p:spPr>
      </p:pic>
      <p:pic>
        <p:nvPicPr>
          <p:cNvPr id="11" name="図 10" descr="ロゴ, 会社名&#10;&#10;自動的に生成された説明">
            <a:extLst>
              <a:ext uri="{FF2B5EF4-FFF2-40B4-BE49-F238E27FC236}">
                <a16:creationId xmlns:a16="http://schemas.microsoft.com/office/drawing/2014/main" id="{6471E5BF-FB9E-1039-50F3-64AB5CC22C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33" y="4435475"/>
            <a:ext cx="1752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552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/>
              <a:t>ラリー </a:t>
            </a:r>
            <a:r>
              <a:rPr kumimoji="1" lang="ja-JP" altLang="en-US" sz="5300" dirty="0">
                <a:solidFill>
                  <a:schemeClr val="bg1"/>
                </a:solidFill>
              </a:rPr>
              <a:t>の </a:t>
            </a:r>
            <a:r>
              <a:rPr kumimoji="1" lang="ja-JP" altLang="en-US" sz="5300" dirty="0"/>
              <a:t>かいしゃ </a:t>
            </a:r>
            <a:r>
              <a:rPr kumimoji="1" lang="ja-JP" altLang="en-US" sz="5300" dirty="0">
                <a:solidFill>
                  <a:schemeClr val="bg1"/>
                </a:solidFill>
              </a:rPr>
              <a:t>は </a:t>
            </a:r>
            <a:r>
              <a:rPr lang="en-US" altLang="ja-JP" sz="5300" dirty="0">
                <a:solidFill>
                  <a:schemeClr val="bg1"/>
                </a:solidFill>
              </a:rPr>
              <a:t>GOOD</a:t>
            </a:r>
            <a:r>
              <a:rPr lang="ja-JP" altLang="en-US" sz="4000" dirty="0">
                <a:solidFill>
                  <a:schemeClr val="bg1"/>
                </a:solidFill>
              </a:rPr>
              <a:t>ダイブショップ　</a:t>
            </a:r>
            <a:r>
              <a:rPr lang="ja-JP" altLang="en-US" sz="5300" dirty="0">
                <a:solidFill>
                  <a:schemeClr val="bg1"/>
                </a:solidFill>
              </a:rPr>
              <a:t>です。</a:t>
            </a:r>
            <a:br>
              <a:rPr lang="en-US" altLang="ja-JP" sz="5400" dirty="0">
                <a:solidFill>
                  <a:schemeClr val="bg1"/>
                </a:solidFill>
              </a:rPr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62326647-2AD8-7EF1-934C-3E33345E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" y="709863"/>
            <a:ext cx="4705882" cy="2880000"/>
          </a:xfrm>
          <a:prstGeom prst="rect">
            <a:avLst/>
          </a:prstGeom>
        </p:spPr>
      </p:pic>
      <p:pic>
        <p:nvPicPr>
          <p:cNvPr id="4" name="図 3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5BBB6AF8-0A73-B726-7D4A-4F37508C1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01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/>
              <a:t>ラリー </a:t>
            </a:r>
            <a:r>
              <a:rPr kumimoji="1" lang="ja-JP" altLang="en-US" sz="5300" dirty="0">
                <a:solidFill>
                  <a:srgbClr val="FF0000"/>
                </a:solidFill>
              </a:rPr>
              <a:t>の</a:t>
            </a:r>
            <a:r>
              <a:rPr kumimoji="1" lang="ja-JP" altLang="en-US" sz="5300" dirty="0"/>
              <a:t> かいしゃ </a:t>
            </a:r>
            <a:r>
              <a:rPr kumimoji="1" lang="ja-JP" altLang="en-US" sz="5300" dirty="0">
                <a:solidFill>
                  <a:schemeClr val="bg1"/>
                </a:solidFill>
              </a:rPr>
              <a:t>は </a:t>
            </a:r>
            <a:r>
              <a:rPr lang="en-US" altLang="ja-JP" sz="5300" dirty="0">
                <a:solidFill>
                  <a:schemeClr val="bg1"/>
                </a:solidFill>
              </a:rPr>
              <a:t>GOOD</a:t>
            </a:r>
            <a:r>
              <a:rPr lang="ja-JP" altLang="en-US" sz="4000" dirty="0">
                <a:solidFill>
                  <a:schemeClr val="bg1"/>
                </a:solidFill>
              </a:rPr>
              <a:t>ダイブショップ　</a:t>
            </a:r>
            <a:r>
              <a:rPr lang="ja-JP" altLang="en-US" sz="5300" dirty="0">
                <a:solidFill>
                  <a:schemeClr val="bg1"/>
                </a:solidFill>
              </a:rPr>
              <a:t>です。</a:t>
            </a:r>
            <a:br>
              <a:rPr lang="en-US" altLang="ja-JP" sz="5400" dirty="0">
                <a:solidFill>
                  <a:schemeClr val="bg1"/>
                </a:solidFill>
              </a:rPr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62326647-2AD8-7EF1-934C-3E33345E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" y="709863"/>
            <a:ext cx="4705882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3DF0842D-F442-32E1-C8B4-D1A988BFB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4581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/>
              <a:t>ラリー </a:t>
            </a:r>
            <a:r>
              <a:rPr kumimoji="1" lang="ja-JP" altLang="en-US" sz="5300" dirty="0">
                <a:solidFill>
                  <a:srgbClr val="FF0000"/>
                </a:solidFill>
              </a:rPr>
              <a:t>の</a:t>
            </a:r>
            <a:r>
              <a:rPr kumimoji="1" lang="ja-JP" altLang="en-US" sz="5300" dirty="0"/>
              <a:t> かいしゃ は </a:t>
            </a:r>
            <a:r>
              <a:rPr lang="en-US" altLang="ja-JP" sz="5300" dirty="0"/>
              <a:t>GOOD</a:t>
            </a:r>
            <a:r>
              <a:rPr lang="ja-JP" altLang="en-US" sz="4000" dirty="0"/>
              <a:t>ダイブショップ　</a:t>
            </a:r>
            <a:r>
              <a:rPr lang="ja-JP" altLang="en-US" sz="5300" dirty="0"/>
              <a:t>です。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62326647-2AD8-7EF1-934C-3E33345E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" y="709863"/>
            <a:ext cx="4705882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504139B5-E0D8-A055-6F64-CAF49EAE8F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235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>
                <a:solidFill>
                  <a:schemeClr val="bg1"/>
                </a:solidFill>
              </a:rPr>
              <a:t>ラリー の </a:t>
            </a:r>
            <a:r>
              <a:rPr kumimoji="1" lang="ja-JP" altLang="en-US" sz="5300" dirty="0"/>
              <a:t>かいしゃ は </a:t>
            </a:r>
            <a:r>
              <a:rPr lang="en-US" altLang="ja-JP" sz="5300" dirty="0"/>
              <a:t>GOOD</a:t>
            </a:r>
            <a:r>
              <a:rPr lang="ja-JP" altLang="en-US" sz="4000" dirty="0"/>
              <a:t>ダイブショップ　</a:t>
            </a:r>
            <a:r>
              <a:rPr lang="ja-JP" altLang="en-US" sz="5300" dirty="0"/>
              <a:t>です。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62326647-2AD8-7EF1-934C-3E33345E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" y="709863"/>
            <a:ext cx="4705882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489A3682-1C6F-7EC6-5CF1-62C53BF8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  <p:pic>
        <p:nvPicPr>
          <p:cNvPr id="4" name="図 3" descr="アプリケーション が含まれている画像&#10;&#10;自動的に生成された説明">
            <a:extLst>
              <a:ext uri="{FF2B5EF4-FFF2-40B4-BE49-F238E27FC236}">
                <a16:creationId xmlns:a16="http://schemas.microsoft.com/office/drawing/2014/main" id="{3CE8902E-EF25-CC52-2D03-08FACD0E8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27" y="3708583"/>
            <a:ext cx="1949116" cy="1949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03134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>
                <a:solidFill>
                  <a:schemeClr val="bg1"/>
                </a:solidFill>
              </a:rPr>
              <a:t>ラリー</a:t>
            </a:r>
            <a:r>
              <a:rPr kumimoji="1" lang="ja-JP" altLang="en-US" sz="5300" dirty="0"/>
              <a:t>かいしゃ   </a:t>
            </a:r>
            <a:r>
              <a:rPr kumimoji="1" lang="en-US" altLang="ja-JP" sz="5300" dirty="0"/>
              <a:t>????</a:t>
            </a:r>
            <a:r>
              <a:rPr lang="ja-JP" altLang="en-US" sz="5300" dirty="0"/>
              <a:t>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7246CBA6-3CED-77B9-181B-EFDBC1072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74" y="855244"/>
            <a:ext cx="2304000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A9C768ED-76F5-B822-D533-064FC28354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28861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>
                <a:solidFill>
                  <a:schemeClr val="bg1"/>
                </a:solidFill>
              </a:rPr>
              <a:t>ラ</a:t>
            </a:r>
            <a:r>
              <a:rPr kumimoji="1" lang="ja-JP" altLang="en-US" sz="5300" dirty="0"/>
              <a:t>かいしゃ は </a:t>
            </a:r>
            <a:r>
              <a:rPr kumimoji="1" lang="ja-JP" altLang="en-US" sz="5300" dirty="0">
                <a:solidFill>
                  <a:srgbClr val="FF0000"/>
                </a:solidFill>
              </a:rPr>
              <a:t>どちら</a:t>
            </a:r>
            <a:r>
              <a:rPr kumimoji="1" lang="ja-JP" altLang="en-US" sz="5300" dirty="0"/>
              <a:t> ですか。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4" name="図 3" descr="アイコン&#10;&#10;自動的に生成された説明">
            <a:extLst>
              <a:ext uri="{FF2B5EF4-FFF2-40B4-BE49-F238E27FC236}">
                <a16:creationId xmlns:a16="http://schemas.microsoft.com/office/drawing/2014/main" id="{7246CBA6-3CED-77B9-181B-EFDBC1072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274" y="855244"/>
            <a:ext cx="2304000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F949887F-1D30-436C-7D1C-B3E4FA92F4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882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526D78B-C548-2115-AEFF-349D8833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6713620"/>
          </a:xfrm>
        </p:spPr>
        <p:txBody>
          <a:bodyPr>
            <a:normAutofit fontScale="90000"/>
          </a:bodyPr>
          <a:lstStyle/>
          <a:p>
            <a:pPr algn="ctr"/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br>
              <a:rPr kumimoji="1" lang="en-US" altLang="ja-JP" dirty="0"/>
            </a:br>
            <a:r>
              <a:rPr kumimoji="1" lang="ja-JP" altLang="en-US" sz="5300" dirty="0">
                <a:solidFill>
                  <a:schemeClr val="bg1"/>
                </a:solidFill>
              </a:rPr>
              <a:t>ラ</a:t>
            </a:r>
            <a:r>
              <a:rPr kumimoji="1" lang="ja-JP" altLang="en-US" sz="5300" dirty="0"/>
              <a:t>かいしゃ は </a:t>
            </a:r>
            <a:r>
              <a:rPr lang="en-US" altLang="ja-JP" sz="5300" dirty="0"/>
              <a:t>GOOD</a:t>
            </a:r>
            <a:r>
              <a:rPr lang="ja-JP" altLang="en-US" sz="4900" dirty="0"/>
              <a:t>ダイブショップ</a:t>
            </a:r>
            <a:r>
              <a:rPr lang="ja-JP" altLang="en-US" sz="4000" dirty="0"/>
              <a:t>　</a:t>
            </a:r>
            <a:r>
              <a:rPr lang="ja-JP" altLang="en-US" sz="5300" dirty="0"/>
              <a:t>です。</a:t>
            </a:r>
            <a:br>
              <a:rPr lang="en-US" altLang="ja-JP" sz="5400" dirty="0"/>
            </a:br>
            <a:br>
              <a:rPr lang="en-US" altLang="ja-JP" sz="5400" dirty="0"/>
            </a:br>
            <a:r>
              <a:rPr lang="ja-JP" altLang="en-US" sz="5400" dirty="0">
                <a:solidFill>
                  <a:schemeClr val="bg1"/>
                </a:solidFill>
              </a:rPr>
              <a:t>にほんです。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pic>
        <p:nvPicPr>
          <p:cNvPr id="7" name="図 6" descr="ロゴ&#10;&#10;自動的に生成された説明">
            <a:extLst>
              <a:ext uri="{FF2B5EF4-FFF2-40B4-BE49-F238E27FC236}">
                <a16:creationId xmlns:a16="http://schemas.microsoft.com/office/drawing/2014/main" id="{62326647-2AD8-7EF1-934C-3E33345E46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85" y="709863"/>
            <a:ext cx="4705882" cy="2880000"/>
          </a:xfrm>
          <a:prstGeom prst="rect">
            <a:avLst/>
          </a:prstGeom>
        </p:spPr>
      </p:pic>
      <p:pic>
        <p:nvPicPr>
          <p:cNvPr id="3" name="図 2" descr="青いシャツを着ている人はスマイルしている&#10;&#10;自動的に生成された説明">
            <a:extLst>
              <a:ext uri="{FF2B5EF4-FFF2-40B4-BE49-F238E27FC236}">
                <a16:creationId xmlns:a16="http://schemas.microsoft.com/office/drawing/2014/main" id="{43E39B81-EF60-2B3B-2B81-D55483F080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054" y="549000"/>
            <a:ext cx="372755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100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AFAD64A6-E6D6-DD8C-90E5-02AD80C8A0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ja-JP" altLang="en-US" sz="11500" dirty="0"/>
              <a:t>つぎです。</a:t>
            </a:r>
            <a:br>
              <a:rPr lang="en-US" altLang="ja-JP" sz="11500" dirty="0"/>
            </a:br>
            <a:br>
              <a:rPr lang="en-US" altLang="ja-JP" dirty="0"/>
            </a:br>
            <a:r>
              <a:rPr lang="en-US" altLang="ja-JP" dirty="0"/>
              <a:t>Go to next</a:t>
            </a:r>
            <a:r>
              <a:rPr lang="ja-JP" altLang="en-US" dirty="0"/>
              <a:t> </a:t>
            </a:r>
            <a:r>
              <a:rPr lang="en-US" altLang="ja-JP" dirty="0"/>
              <a:t>step.</a:t>
            </a:r>
            <a:endParaRPr lang="ja-JP" altLang="en-US" dirty="0"/>
          </a:p>
        </p:txBody>
      </p:sp>
      <p:pic>
        <p:nvPicPr>
          <p:cNvPr id="2" name="図 1" descr="アイコン&#10;&#10;自動的に生成された説明">
            <a:extLst>
              <a:ext uri="{FF2B5EF4-FFF2-40B4-BE49-F238E27FC236}">
                <a16:creationId xmlns:a16="http://schemas.microsoft.com/office/drawing/2014/main" id="{CFF514DD-D6A8-5F14-5B27-EEF34B4401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57" y="4247146"/>
            <a:ext cx="2280056" cy="235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3255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2353</TotalTime>
  <Words>3920</Words>
  <Application>Microsoft Office PowerPoint</Application>
  <PresentationFormat>ワイド画面</PresentationFormat>
  <Paragraphs>338</Paragraphs>
  <Slides>166</Slides>
  <Notes>49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166</vt:i4>
      </vt:variant>
    </vt:vector>
  </HeadingPairs>
  <TitlesOfParts>
    <vt:vector size="173" baseType="lpstr">
      <vt:lpstr>UD デジタル 教科書体 NK-B</vt:lpstr>
      <vt:lpstr>游ゴシック</vt:lpstr>
      <vt:lpstr>游ゴシック Light</vt:lpstr>
      <vt:lpstr>Arial</vt:lpstr>
      <vt:lpstr>Calibri</vt:lpstr>
      <vt:lpstr>Roboto</vt:lpstr>
      <vt:lpstr>Office テーマ</vt:lpstr>
      <vt:lpstr>GOODのにほんご しょきゅうⅠ　Lesson3</vt:lpstr>
      <vt:lpstr>Class Rule ★ No English　talking No Visayas talking</vt:lpstr>
      <vt:lpstr> わかりましたか？  　　　YES：　わかりました。  　　　  NO：　わかりません。</vt:lpstr>
      <vt:lpstr>A-1</vt:lpstr>
      <vt:lpstr>　　　ここ　　　　　そこ　　　　　　　　あそこ      here          there            over there       </vt:lpstr>
      <vt:lpstr>　　　ここ　　　　　そこ　　　　　　　　あそこ      here          there            over there       </vt:lpstr>
      <vt:lpstr>　　　ここ　　　　　そこ　　　　　　　　あそこ      here          there            over there       </vt:lpstr>
      <vt:lpstr>     　　　　　　　　　 asa?</vt:lpstr>
      <vt:lpstr>     　　　　　　　　　 ここは ダイブショップ です。</vt:lpstr>
      <vt:lpstr>     　　　　　　　　　 asa?</vt:lpstr>
      <vt:lpstr>     　　　　　　　　　 ここは プール です。</vt:lpstr>
      <vt:lpstr>     　　　　　　　　　 Asa?</vt:lpstr>
      <vt:lpstr>     　　　　　　　　　 ここは レストラン です。</vt:lpstr>
      <vt:lpstr>れんしゅう します。</vt:lpstr>
      <vt:lpstr>つぎです。  Go to next step.</vt:lpstr>
      <vt:lpstr>　　　ここ　　　　　そこ　　　　　　　　あそこ      here          there            over there       </vt:lpstr>
      <vt:lpstr>     　　　　　　　　　 asa?</vt:lpstr>
      <vt:lpstr>     　　　　　　　　　 そこは トイレ です</vt:lpstr>
      <vt:lpstr>     　　　　　　　　　 asa?</vt:lpstr>
      <vt:lpstr>     　　　　　　　　　 そこは ワッシング エリア です。</vt:lpstr>
      <vt:lpstr>れんしゅう します。</vt:lpstr>
      <vt:lpstr>つぎです。  Go to next step.</vt:lpstr>
      <vt:lpstr>　　　ここ　　　　　そこ　　　　　　　　あそこ      here          there            over there       </vt:lpstr>
      <vt:lpstr>     　　　　　　　　　 Asa?</vt:lpstr>
      <vt:lpstr>     　　　　　　　　　 あそこは フロント です</vt:lpstr>
      <vt:lpstr>     　　　　　　　　　 Asa?</vt:lpstr>
      <vt:lpstr>     　　　　　　　　　 あそこは マルセーラ です。</vt:lpstr>
      <vt:lpstr>     　　　　　　　　　 Asa?</vt:lpstr>
      <vt:lpstr>     　　　　　　　　　 あそこは バリカサグ です。</vt:lpstr>
      <vt:lpstr>れんしゅう します。</vt:lpstr>
      <vt:lpstr>A-2</vt:lpstr>
      <vt:lpstr>     　　　　　　　　　 ここは ダイブショップ です。</vt:lpstr>
      <vt:lpstr>     　　　　　　　　　 ダイブショップは ここ です。</vt:lpstr>
      <vt:lpstr>     　　　　　　　　　 ここは プール です。</vt:lpstr>
      <vt:lpstr>     　　　　　　　　　 プール は ここです。</vt:lpstr>
      <vt:lpstr>     　　　　　　　　　 ここは レストラン です。</vt:lpstr>
      <vt:lpstr>     　　　　　　　　　 レストランは ここです。</vt:lpstr>
      <vt:lpstr>つぎです。  Go to next step.</vt:lpstr>
      <vt:lpstr>     　　　　　　　　　 そこは トイレ です</vt:lpstr>
      <vt:lpstr>     　　　　　　　　　 トイレは そこ です</vt:lpstr>
      <vt:lpstr>     　　　　　　　　　 そこは ワッシング エリア です。</vt:lpstr>
      <vt:lpstr>     　　　　　　　　　 ワッシング エリアは そこ です。</vt:lpstr>
      <vt:lpstr>つぎです。  Go to next step.</vt:lpstr>
      <vt:lpstr>     　　　　　　　　　 あそこは フロント です</vt:lpstr>
      <vt:lpstr>     　　　　　　　　　 フロントは あそこ です</vt:lpstr>
      <vt:lpstr>     　　　　　　　　　 あそこは マルセーラ です。</vt:lpstr>
      <vt:lpstr>     　　　　　　　　　 マルセーラは あそこ です。</vt:lpstr>
      <vt:lpstr>     　　　　　　　　あそこは バリカサグ です。</vt:lpstr>
      <vt:lpstr>     　　　　　　　　　 バリカサグは あそこ です。</vt:lpstr>
      <vt:lpstr>A-3</vt:lpstr>
      <vt:lpstr>      Asa????</vt:lpstr>
      <vt:lpstr>      トイレ は　どこ ですか。</vt:lpstr>
      <vt:lpstr>     　　　　　　　　　 トイレは ここ です。</vt:lpstr>
      <vt:lpstr>     　　　　　　　　　 トイレは そこ です。</vt:lpstr>
      <vt:lpstr>     　　　　　　　　　 そこ です。</vt:lpstr>
      <vt:lpstr>     　　　　　　　　　 あそこ です。</vt:lpstr>
      <vt:lpstr>ペアで れんしゅう します。</vt:lpstr>
      <vt:lpstr>       Asa????</vt:lpstr>
      <vt:lpstr>       きょうこさんは どこ ですか。</vt:lpstr>
      <vt:lpstr>       きょうこさんは ショップ です。</vt:lpstr>
      <vt:lpstr>       Asa????</vt:lpstr>
      <vt:lpstr>       ジョエルさんは どこですか。</vt:lpstr>
      <vt:lpstr>       ジョエルさんは ボート です。</vt:lpstr>
      <vt:lpstr>かいわ れんしゅうします。            </vt:lpstr>
      <vt:lpstr>A-4</vt:lpstr>
      <vt:lpstr>　　 こちら　　　 そちら　　　　　   あちら      here          there            over there       </vt:lpstr>
      <vt:lpstr>      Guest：　トイレ は　どこ ですか。 ※ ※どこ：Friendly way</vt:lpstr>
      <vt:lpstr>     　　　　　　　　　 staff：　トイレは こちら です。</vt:lpstr>
      <vt:lpstr>     　　　　　　　　　 staff：　トイレは そちら です。</vt:lpstr>
      <vt:lpstr>     　　　　　　　　　 staff：　そちら です。</vt:lpstr>
      <vt:lpstr>     　　　　　　　　　 staff：　あちら です。</vt:lpstr>
      <vt:lpstr>     　　　　　　　　　  Staff：　かばん？？？Asa？ ※ ※どこ＝どちら：Polite way</vt:lpstr>
      <vt:lpstr>     　　　　　　　　　  Staff：　かばんは どちら ですか。 ※ ※どこ＝どちら：Polite way</vt:lpstr>
      <vt:lpstr>     　　　　　　　　　  Staff：　かばんは どちら ですか。 ※ Guest：　かばんは　そこです。</vt:lpstr>
      <vt:lpstr>かいわ れんしゅうします。            </vt:lpstr>
      <vt:lpstr>A-5</vt:lpstr>
      <vt:lpstr>      どこ ですか。</vt:lpstr>
      <vt:lpstr>      フィリピン</vt:lpstr>
      <vt:lpstr>      フィリピン ＝Country=くに</vt:lpstr>
      <vt:lpstr>      ジュニアさん の くに はフィリピンです。</vt:lpstr>
      <vt:lpstr>      ジュニアさん の くに はフィリピンです。</vt:lpstr>
      <vt:lpstr>      ジュニアさん の くに はフィリピンです。</vt:lpstr>
      <vt:lpstr>      レイモンさん の くに はフィリピンです。</vt:lpstr>
      <vt:lpstr>      レイモンさん の くに はフィリピンです。</vt:lpstr>
      <vt:lpstr>      アランさん の くに はフィリピンです。</vt:lpstr>
      <vt:lpstr>      アランさん の くに はフィリピンです。</vt:lpstr>
      <vt:lpstr>       あやなさん　くに ？？？？  にほんです。</vt:lpstr>
      <vt:lpstr>       あやなさん の くに は どちらですか。  にほんです。</vt:lpstr>
      <vt:lpstr>       あやなさん の くに は どちらですか。  にほんです。</vt:lpstr>
      <vt:lpstr>かいしゃ</vt:lpstr>
      <vt:lpstr>かいしゃ</vt:lpstr>
      <vt:lpstr>        ラリー の かいしゃ は GOODダイブショップ　です。  にほんです。</vt:lpstr>
      <vt:lpstr>        ラリー の かいしゃ は GOODダイブショップ　です。  にほんです。</vt:lpstr>
      <vt:lpstr>        ラリー の かいしゃ は GOODダイブショップ　です。  にほんです。</vt:lpstr>
      <vt:lpstr>        ラリー の かいしゃ は GOODダイブショップ　です。  にほんです。</vt:lpstr>
      <vt:lpstr>        ラリーかいしゃ   ????。  にほんです。</vt:lpstr>
      <vt:lpstr>        ラかいしゃ は どちら ですか。  にほんです。</vt:lpstr>
      <vt:lpstr>        ラかいしゃ は GOODダイブショップ　です。  にほんです。</vt:lpstr>
      <vt:lpstr>つぎです。  Go to next step.</vt:lpstr>
      <vt:lpstr>しごと</vt:lpstr>
      <vt:lpstr>        アランさん の しごと は ドライバー　です。  にほんです。</vt:lpstr>
      <vt:lpstr>        アランさん の しごと は ドライバー　です。  にほんです。</vt:lpstr>
      <vt:lpstr>        アランさん の しごと は ドライバー　です。  にほんです。</vt:lpstr>
      <vt:lpstr>        アランさん の しごと は ドライバー　です。  にほんです。</vt:lpstr>
      <vt:lpstr>ペアで れんしゅう します。</vt:lpstr>
      <vt:lpstr>かいわ れんしゅうします。            </vt:lpstr>
      <vt:lpstr>A-6</vt:lpstr>
      <vt:lpstr>                            なに？</vt:lpstr>
      <vt:lpstr>　　　　　　　 　　　　　　　　サンミゲル ビール    　　　　　　　　アサヒ　ビール  </vt:lpstr>
      <vt:lpstr>　　　　　　　 　　　　　　　　サンミゲル ビール    　　　　　　　　アサヒ　ビール  </vt:lpstr>
      <vt:lpstr>   これは　フィリピン の ビールです。</vt:lpstr>
      <vt:lpstr>   これは　フィリピン の ビールです。</vt:lpstr>
      <vt:lpstr>   これは　にほん の ビールです。</vt:lpstr>
      <vt:lpstr>   これは　にほん の ビールです。</vt:lpstr>
      <vt:lpstr>   これは　アメリカ の ビールです。</vt:lpstr>
      <vt:lpstr>   これは　アメリカ の ビールです。</vt:lpstr>
      <vt:lpstr>    これは　どこの ビールですか。  オランダ＝ netherlands</vt:lpstr>
      <vt:lpstr>    これは　どこの ビールですか。  オランダ＝ netherlands</vt:lpstr>
      <vt:lpstr>    これは　オランダ の ビールです。  オランダ＝ netherlands</vt:lpstr>
      <vt:lpstr>ペアで れんしゅう します。</vt:lpstr>
      <vt:lpstr>A-7</vt:lpstr>
      <vt:lpstr>　　　　　　　　　　　　　　　　　　        sandal  Pila ni? Pila ni? </vt:lpstr>
      <vt:lpstr>　　　　　　　　　　　　　　　　　　        sandal  Pila ni? １ 1００ペソです。 Pila ni? </vt:lpstr>
      <vt:lpstr>　　　　　　　　　　　　　　　　　　        sandal  Pila ni? １ 1００ペソです。 Pila ni? </vt:lpstr>
      <vt:lpstr>　　　　　　　　　　　　　　　　　　        sandal  このサンダルは いくら ですか。 １ 1００ペソです。 Pila ni? </vt:lpstr>
      <vt:lpstr>　　　　　　　　　　　　　　　　　　        sandal  このサンダルは いくら ですか。 １ 1００ペソです。 Pila ni? </vt:lpstr>
      <vt:lpstr>Change PP. for  Numeral  れんしゅうします。</vt:lpstr>
      <vt:lpstr>れんしゅう します。</vt:lpstr>
      <vt:lpstr>【１】かいわ れんしゅうします。            </vt:lpstr>
      <vt:lpstr>【2】かいわ れんしゅうします。            </vt:lpstr>
      <vt:lpstr>Question</vt:lpstr>
      <vt:lpstr>Lesson3 Question1:  【Q-1】(わたし・わたしは・わたしの)みやざきです。  【Q-2】（これ・この・ここ）はフィリピンのビールです。　  【Q-3】（それ・その・そこ）ほんは（わたし・わたしは・わたしの）です。  【Q-4】トイレは（あれ・あの・あそこ）です。  【Q-5】すいません。レストランは（だれ・なん・どこ）ですか。　</vt:lpstr>
      <vt:lpstr>Lesson3 Question1:  【Q-1】  (わたし・わたしは・わたしの)みやざきです。  </vt:lpstr>
      <vt:lpstr>Lesson3 Question1:  【Q-1】  (わたし・わたしは・わたしの)みやざきです。  </vt:lpstr>
      <vt:lpstr>Lesson3 Question1:  【Q-2】  （これ・この・ここ）はフィリピンのビールです。　</vt:lpstr>
      <vt:lpstr>Lesson3 Question1:  【Q-2】  （これ・この・ここ）はフィリピンのビールです。　</vt:lpstr>
      <vt:lpstr>Lesson3 Question1:  【Q-3】  （それ・その・そこ）ほんは（わたし・わたしは・わたしの）です。 </vt:lpstr>
      <vt:lpstr>Lesson3 Question1:  【Q-3】  （それ・その・そこ）ほんは（わたし・わたしは・わたしの）です。 </vt:lpstr>
      <vt:lpstr>Lesson3 Question1:  【Q-4】  トイレは（あれ・あの・あそこ）です。</vt:lpstr>
      <vt:lpstr>Lesson3 Question1:  【Q-4】  トイレは（あれ・あの・あそこ）です。</vt:lpstr>
      <vt:lpstr>Lesson3 Question1:  【Q-5】  すいません。レストランは（だれ・なん・どこ）ですか。　</vt:lpstr>
      <vt:lpstr>Lesson3 Question1:  【Q-5】  すいません。レストランは（だれ・なん・どこ）ですか。　</vt:lpstr>
      <vt:lpstr>Lesson3 Question2:  【Q-1】それは（　なん　）ですか。　ログブックです。  【Q-2】すみません。トイレは（　どこ　）ですか。　あちらです。　  【Q-3】やまださんは（　どこ　）ですか。　プールです。  【Q-4】Gerry’s Grillは（　なんがい　）ですか。　4かいです。  【Q-5】おくに は (　どちら　)ですか。　フィリピンです。  【Q-6】かいしゃは（　どちら　）ですか。GOODダイブショップです。  【Q-7】GOODダイブショップは（　なん　）のかいしゃですか。 　　　　　　ダイビングの　かいしゃ です。  【Q-8】これは（　どこの　）ビールですか。　フィリピンのビールです。  【Q-9】このビールは (　いくら　)ですか。　45ペソです。</vt:lpstr>
      <vt:lpstr>Lesson3 Question2:  【Q-1】  それは（　なん　）ですか。　ログブックです。 </vt:lpstr>
      <vt:lpstr>Lesson3 Question2:  【Q-1】  それは（　なん　）ですか。　ログブックです。 </vt:lpstr>
      <vt:lpstr>Lesson3 Question2:  【Q-2】  すみません。トイレは（　どこ　）ですか。　あちらです。  すみません。トイレは（　どちら　）ですか。　あちらです　</vt:lpstr>
      <vt:lpstr>Lesson3 Question2:  【Q-2】  すみません。トイレは（　どこ　）ですか。　あちらです。  すみません。トイレは（　どちら　）ですか。　あちらです　</vt:lpstr>
      <vt:lpstr>Lesson3 Question2:  【Q-3】  やまださんは（　どこ　）ですか。　プールです。  やまださんは（　どちら　）ですか。　プールです。</vt:lpstr>
      <vt:lpstr>Lesson3 Question2:  【Q-3】  やまださんは（　どこ　）ですか。　プールです。  やまださんは（　どちら　）ですか。　プールです。</vt:lpstr>
      <vt:lpstr>Lesson3 Question2:  【Q-4】  Gerry’s Grillは（　なんがい　）ですか。　4かいです。</vt:lpstr>
      <vt:lpstr>Lesson3 Question2:  【Q-4】  Gerry’s Grillは（　なんがい　）ですか。　4かいです。</vt:lpstr>
      <vt:lpstr>Lesson3 Question2:  【Q-5】  おくに は (　どちら　)ですか。　フィリピンです。</vt:lpstr>
      <vt:lpstr>Lesson3 Question2:  【Q-5】  おくに は (　どちら　)ですか。　フィリピンです。</vt:lpstr>
      <vt:lpstr>Lesson3 Question2:  【Q-6】  かいしゃは（　どちら　）ですか。GOODダイブショップです。</vt:lpstr>
      <vt:lpstr>Lesson3 Question2:  【Q-6】  かいしゃは（　どちら　）ですか。GOODダイブショップです。</vt:lpstr>
      <vt:lpstr>   Lesson3 Question2:  【Q-7】  GOODダイブショップは（　なん　）のかいしゃですか。 　　　　　　             ダイビングの　かいしゃ です。</vt:lpstr>
      <vt:lpstr>   Lesson3 Question2:  【Q-7】  GOODダイブショップは（　なん　）のかいしゃですか。 　　　　　　             ダイビングの　かいしゃ です。</vt:lpstr>
      <vt:lpstr>Lesson3 Question2:  【Q-8】  これは（　どこの　）ビールですか。　フィリピンのビールです。  これは（　どちらの　）ビールですか。　フィリピンのビールです。</vt:lpstr>
      <vt:lpstr>Lesson3 Question2:  【Q-8】  これは（　どこの　）ビールですか。　フィリピンのビールです。  これは（　どちらの　）ビールですか。　フィリピンのビールです。</vt:lpstr>
      <vt:lpstr>Lesson3 Question2:  【Q-9】  このビールは (　いくら　)ですか。　45ペソです。</vt:lpstr>
      <vt:lpstr>Lesson3 Question2:  【Q-9】  このビールは (　いくら　)ですか。　45ペソです。</vt:lpstr>
      <vt:lpstr>まとめ</vt:lpstr>
      <vt:lpstr>Lesson1 What you learn at this session.  【A-1】ここは ダイブショップです。  【A-2】ダイブショップは どこ ですか。　ダイブショップは ここ です。  【A-3】きょうこさんは どこ ですか。　きょうこさんは レストラン です。  【A-4】トイレは どちら ですか。トイレは こちら です。　  【A-5】くに は どちら ですか。　くには フィリピンです。  【A-6】これは どこの ビール ですか。　フィリピン の ビール です。  【Ａ－7】この ビールは いくら ですか。　45ペソです。</vt:lpstr>
      <vt:lpstr>  しつもん は　ありますか。  Do you have any question?   はい。＝ I have a question.  いいえ。＝No I don’ｔ have any question   </vt:lpstr>
      <vt:lpstr>  しつもん は　ありますか。  Do you have any question?   はい。＝Yes I have a question.  いいえ。＝No I don’ｔ have any question   </vt:lpstr>
      <vt:lpstr>Lesson3 finish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みんなのにほんご しょきゅうⅠ</dc:title>
  <dc:creator>SHINJI KANDA</dc:creator>
  <cp:lastModifiedBy>SHINJI KANDA</cp:lastModifiedBy>
  <cp:revision>4</cp:revision>
  <dcterms:created xsi:type="dcterms:W3CDTF">2022-11-14T00:55:12Z</dcterms:created>
  <dcterms:modified xsi:type="dcterms:W3CDTF">2022-12-08T00:49:19Z</dcterms:modified>
</cp:coreProperties>
</file>