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256" r:id="rId2"/>
    <p:sldId id="257" r:id="rId3"/>
    <p:sldId id="258" r:id="rId4"/>
    <p:sldId id="259" r:id="rId5"/>
    <p:sldId id="412" r:id="rId6"/>
    <p:sldId id="413" r:id="rId7"/>
    <p:sldId id="261" r:id="rId8"/>
    <p:sldId id="264" r:id="rId9"/>
    <p:sldId id="265" r:id="rId10"/>
    <p:sldId id="969" r:id="rId11"/>
    <p:sldId id="989" r:id="rId12"/>
    <p:sldId id="266" r:id="rId13"/>
    <p:sldId id="267" r:id="rId14"/>
    <p:sldId id="269" r:id="rId15"/>
    <p:sldId id="276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419" r:id="rId33"/>
    <p:sldId id="420" r:id="rId34"/>
    <p:sldId id="421" r:id="rId35"/>
    <p:sldId id="287" r:id="rId36"/>
    <p:sldId id="288" r:id="rId37"/>
    <p:sldId id="291" r:id="rId38"/>
    <p:sldId id="292" r:id="rId39"/>
    <p:sldId id="289" r:id="rId40"/>
    <p:sldId id="290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415" r:id="rId53"/>
    <p:sldId id="305" r:id="rId54"/>
    <p:sldId id="41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414" r:id="rId64"/>
    <p:sldId id="316" r:id="rId65"/>
    <p:sldId id="317" r:id="rId66"/>
    <p:sldId id="318" r:id="rId67"/>
    <p:sldId id="319" r:id="rId68"/>
    <p:sldId id="408" r:id="rId69"/>
    <p:sldId id="409" r:id="rId70"/>
    <p:sldId id="410" r:id="rId71"/>
    <p:sldId id="931" r:id="rId72"/>
    <p:sldId id="417" r:id="rId73"/>
    <p:sldId id="418" r:id="rId74"/>
    <p:sldId id="963" r:id="rId75"/>
    <p:sldId id="968" r:id="rId76"/>
    <p:sldId id="407" r:id="rId7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6B710FD6-B42F-4C1E-82FD-E999F0794F12}">
          <p14:sldIdLst>
            <p14:sldId id="256"/>
            <p14:sldId id="257"/>
            <p14:sldId id="258"/>
            <p14:sldId id="259"/>
            <p14:sldId id="412"/>
            <p14:sldId id="413"/>
            <p14:sldId id="261"/>
            <p14:sldId id="264"/>
            <p14:sldId id="265"/>
            <p14:sldId id="969"/>
            <p14:sldId id="989"/>
            <p14:sldId id="266"/>
            <p14:sldId id="267"/>
            <p14:sldId id="269"/>
            <p14:sldId id="276"/>
            <p14:sldId id="270"/>
            <p14:sldId id="271"/>
            <p14:sldId id="272"/>
            <p14:sldId id="273"/>
            <p14:sldId id="274"/>
            <p14:sldId id="275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419"/>
            <p14:sldId id="420"/>
            <p14:sldId id="421"/>
            <p14:sldId id="287"/>
            <p14:sldId id="288"/>
            <p14:sldId id="291"/>
            <p14:sldId id="292"/>
            <p14:sldId id="289"/>
            <p14:sldId id="290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415"/>
            <p14:sldId id="305"/>
            <p14:sldId id="41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414"/>
            <p14:sldId id="316"/>
            <p14:sldId id="317"/>
            <p14:sldId id="318"/>
            <p14:sldId id="319"/>
            <p14:sldId id="408"/>
            <p14:sldId id="409"/>
            <p14:sldId id="410"/>
            <p14:sldId id="931"/>
            <p14:sldId id="417"/>
            <p14:sldId id="418"/>
            <p14:sldId id="963"/>
            <p14:sldId id="968"/>
            <p14:sldId id="40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373" autoAdjust="0"/>
  </p:normalViewPr>
  <p:slideViewPr>
    <p:cSldViewPr snapToGrid="0">
      <p:cViewPr varScale="1">
        <p:scale>
          <a:sx n="85" d="100"/>
          <a:sy n="85" d="100"/>
        </p:scale>
        <p:origin x="774" y="72"/>
      </p:cViewPr>
      <p:guideLst/>
    </p:cSldViewPr>
  </p:slideViewPr>
  <p:outlineViewPr>
    <p:cViewPr>
      <p:scale>
        <a:sx n="33" d="100"/>
        <a:sy n="33" d="100"/>
      </p:scale>
      <p:origin x="0" y="-184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10"/>
    </p:cViewPr>
  </p:sorterViewPr>
  <p:notesViewPr>
    <p:cSldViewPr snapToGrid="0">
      <p:cViewPr varScale="1">
        <p:scale>
          <a:sx n="68" d="100"/>
          <a:sy n="68" d="100"/>
        </p:scale>
        <p:origin x="32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NJI KANDA" userId="fa1c877523b043be" providerId="LiveId" clId="{2D48B249-A9ED-4A90-B215-D07295353F2E}"/>
    <pc:docChg chg="undo redo custSel addSld delSld modSld sldOrd modMainMaster modSection">
      <pc:chgData name="SHINJI KANDA" userId="fa1c877523b043be" providerId="LiveId" clId="{2D48B249-A9ED-4A90-B215-D07295353F2E}" dt="2022-12-08T07:28:24.326" v="2132" actId="20577"/>
      <pc:docMkLst>
        <pc:docMk/>
      </pc:docMkLst>
      <pc:sldChg chg="addSp modSp mod modTransition setBg addAnim">
        <pc:chgData name="SHINJI KANDA" userId="fa1c877523b043be" providerId="LiveId" clId="{2D48B249-A9ED-4A90-B215-D07295353F2E}" dt="2022-12-08T07:28:24.326" v="2132" actId="20577"/>
        <pc:sldMkLst>
          <pc:docMk/>
          <pc:sldMk cId="1555909153" sldId="256"/>
        </pc:sldMkLst>
        <pc:spChg chg="mod">
          <ac:chgData name="SHINJI KANDA" userId="fa1c877523b043be" providerId="LiveId" clId="{2D48B249-A9ED-4A90-B215-D07295353F2E}" dt="2022-12-08T07:28:24.326" v="2132" actId="20577"/>
          <ac:spMkLst>
            <pc:docMk/>
            <pc:sldMk cId="1555909153" sldId="256"/>
            <ac:spMk id="2" creationId="{ED19A283-8285-00C3-F6BB-F265CC13F7FD}"/>
          </ac:spMkLst>
        </pc:spChg>
        <pc:spChg chg="mod">
          <ac:chgData name="SHINJI KANDA" userId="fa1c877523b043be" providerId="LiveId" clId="{2D48B249-A9ED-4A90-B215-D07295353F2E}" dt="2022-12-08T07:27:53.949" v="2129" actId="255"/>
          <ac:spMkLst>
            <pc:docMk/>
            <pc:sldMk cId="1555909153" sldId="256"/>
            <ac:spMk id="3" creationId="{9E2472D2-1E5E-3380-C1BC-7C60BE681516}"/>
          </ac:spMkLst>
        </pc:spChg>
        <pc:spChg chg="add">
          <ac:chgData name="SHINJI KANDA" userId="fa1c877523b043be" providerId="LiveId" clId="{2D48B249-A9ED-4A90-B215-D07295353F2E}" dt="2022-11-19T10:15:41.224" v="327" actId="26606"/>
          <ac:spMkLst>
            <pc:docMk/>
            <pc:sldMk cId="1555909153" sldId="256"/>
            <ac:spMk id="8" creationId="{787F4F1C-8D3D-4EC1-B72D-A0470A5A08B8}"/>
          </ac:spMkLst>
        </pc:spChg>
        <pc:grpChg chg="add">
          <ac:chgData name="SHINJI KANDA" userId="fa1c877523b043be" providerId="LiveId" clId="{2D48B249-A9ED-4A90-B215-D07295353F2E}" dt="2022-11-19T10:15:41.224" v="327" actId="26606"/>
          <ac:grpSpMkLst>
            <pc:docMk/>
            <pc:sldMk cId="1555909153" sldId="256"/>
            <ac:grpSpMk id="10" creationId="{D1E3DD61-64DB-46AD-B249-E273CD86B051}"/>
          </ac:grpSpMkLst>
        </pc:grpChg>
      </pc:sldChg>
      <pc:sldChg chg="addSp modSp mod modTransition">
        <pc:chgData name="SHINJI KANDA" userId="fa1c877523b043be" providerId="LiveId" clId="{2D48B249-A9ED-4A90-B215-D07295353F2E}" dt="2022-12-07T04:22:28.322" v="2046" actId="1076"/>
        <pc:sldMkLst>
          <pc:docMk/>
          <pc:sldMk cId="2521846541" sldId="257"/>
        </pc:sldMkLst>
        <pc:spChg chg="mod">
          <ac:chgData name="SHINJI KANDA" userId="fa1c877523b043be" providerId="LiveId" clId="{2D48B249-A9ED-4A90-B215-D07295353F2E}" dt="2022-12-04T02:32:55.876" v="362" actId="207"/>
          <ac:spMkLst>
            <pc:docMk/>
            <pc:sldMk cId="2521846541" sldId="257"/>
            <ac:spMk id="3" creationId="{357B345F-A464-9968-4FC1-832E3C66283D}"/>
          </ac:spMkLst>
        </pc:spChg>
        <pc:picChg chg="add mod">
          <ac:chgData name="SHINJI KANDA" userId="fa1c877523b043be" providerId="LiveId" clId="{2D48B249-A9ED-4A90-B215-D07295353F2E}" dt="2022-12-07T04:22:28.322" v="2046" actId="1076"/>
          <ac:picMkLst>
            <pc:docMk/>
            <pc:sldMk cId="2521846541" sldId="257"/>
            <ac:picMk id="4" creationId="{029D8E62-3817-C4F4-8934-F6685B6B8809}"/>
          </ac:picMkLst>
        </pc:picChg>
      </pc:sldChg>
      <pc:sldChg chg="addSp delSp modSp mod modTransition">
        <pc:chgData name="SHINJI KANDA" userId="fa1c877523b043be" providerId="LiveId" clId="{2D48B249-A9ED-4A90-B215-D07295353F2E}" dt="2022-12-07T04:22:34.819" v="2048"/>
        <pc:sldMkLst>
          <pc:docMk/>
          <pc:sldMk cId="2379546666" sldId="258"/>
        </pc:sldMkLst>
        <pc:spChg chg="mod">
          <ac:chgData name="SHINJI KANDA" userId="fa1c877523b043be" providerId="LiveId" clId="{2D48B249-A9ED-4A90-B215-D07295353F2E}" dt="2022-12-04T02:33:03.215" v="367" actId="20577"/>
          <ac:spMkLst>
            <pc:docMk/>
            <pc:sldMk cId="2379546666" sldId="258"/>
            <ac:spMk id="3" creationId="{80244BAF-4AD4-A37B-BFD7-E829E4BEE7DB}"/>
          </ac:spMkLst>
        </pc:spChg>
        <pc:picChg chg="add mod">
          <ac:chgData name="SHINJI KANDA" userId="fa1c877523b043be" providerId="LiveId" clId="{2D48B249-A9ED-4A90-B215-D07295353F2E}" dt="2022-12-07T04:22:34.819" v="2048"/>
          <ac:picMkLst>
            <pc:docMk/>
            <pc:sldMk cId="2379546666" sldId="258"/>
            <ac:picMk id="4" creationId="{E5A58D69-8F96-182B-EECD-AE721654758B}"/>
          </ac:picMkLst>
        </pc:picChg>
        <pc:picChg chg="add del mod">
          <ac:chgData name="SHINJI KANDA" userId="fa1c877523b043be" providerId="LiveId" clId="{2D48B249-A9ED-4A90-B215-D07295353F2E}" dt="2022-12-07T04:22:34.309" v="2047" actId="478"/>
          <ac:picMkLst>
            <pc:docMk/>
            <pc:sldMk cId="2379546666" sldId="258"/>
            <ac:picMk id="5" creationId="{47464B20-37B9-ED35-DE6C-4C585A3A1E7F}"/>
          </ac:picMkLst>
        </pc:picChg>
      </pc:sldChg>
      <pc:sldChg chg="addSp delSp modSp mod modTransition">
        <pc:chgData name="SHINJI KANDA" userId="fa1c877523b043be" providerId="LiveId" clId="{2D48B249-A9ED-4A90-B215-D07295353F2E}" dt="2022-12-04T04:40:29.850" v="1363" actId="1076"/>
        <pc:sldMkLst>
          <pc:docMk/>
          <pc:sldMk cId="329309041" sldId="259"/>
        </pc:sldMkLst>
        <pc:spChg chg="mod">
          <ac:chgData name="SHINJI KANDA" userId="fa1c877523b043be" providerId="LiveId" clId="{2D48B249-A9ED-4A90-B215-D07295353F2E}" dt="2022-12-04T02:33:09.409" v="368" actId="207"/>
          <ac:spMkLst>
            <pc:docMk/>
            <pc:sldMk cId="329309041" sldId="259"/>
            <ac:spMk id="3" creationId="{7432891A-ED20-070C-960A-34BBF2085D0F}"/>
          </ac:spMkLst>
        </pc:spChg>
        <pc:picChg chg="add del mod">
          <ac:chgData name="SHINJI KANDA" userId="fa1c877523b043be" providerId="LiveId" clId="{2D48B249-A9ED-4A90-B215-D07295353F2E}" dt="2022-12-04T04:39:08.982" v="1346" actId="478"/>
          <ac:picMkLst>
            <pc:docMk/>
            <pc:sldMk cId="329309041" sldId="259"/>
            <ac:picMk id="5" creationId="{ED510169-63C8-0500-9006-B6C90B843D2F}"/>
          </ac:picMkLst>
        </pc:picChg>
        <pc:picChg chg="add del mod">
          <ac:chgData name="SHINJI KANDA" userId="fa1c877523b043be" providerId="LiveId" clId="{2D48B249-A9ED-4A90-B215-D07295353F2E}" dt="2022-12-04T04:39:45.461" v="1357" actId="478"/>
          <ac:picMkLst>
            <pc:docMk/>
            <pc:sldMk cId="329309041" sldId="259"/>
            <ac:picMk id="7" creationId="{4980C193-F574-F505-3B63-5804A5420C0C}"/>
          </ac:picMkLst>
        </pc:picChg>
        <pc:picChg chg="add mod">
          <ac:chgData name="SHINJI KANDA" userId="fa1c877523b043be" providerId="LiveId" clId="{2D48B249-A9ED-4A90-B215-D07295353F2E}" dt="2022-12-04T04:40:14.029" v="1359" actId="14100"/>
          <ac:picMkLst>
            <pc:docMk/>
            <pc:sldMk cId="329309041" sldId="259"/>
            <ac:picMk id="8" creationId="{A9894790-2448-3DDC-F5F9-957111C1126D}"/>
          </ac:picMkLst>
        </pc:picChg>
        <pc:picChg chg="add mod">
          <ac:chgData name="SHINJI KANDA" userId="fa1c877523b043be" providerId="LiveId" clId="{2D48B249-A9ED-4A90-B215-D07295353F2E}" dt="2022-12-04T04:40:29.850" v="1363" actId="1076"/>
          <ac:picMkLst>
            <pc:docMk/>
            <pc:sldMk cId="329309041" sldId="259"/>
            <ac:picMk id="9" creationId="{F19B9CD1-4425-2DD2-9874-6CDE42DC7A24}"/>
          </ac:picMkLst>
        </pc:picChg>
      </pc:sldChg>
      <pc:sldChg chg="addSp delSp modSp del mod modTransition">
        <pc:chgData name="SHINJI KANDA" userId="fa1c877523b043be" providerId="LiveId" clId="{2D48B249-A9ED-4A90-B215-D07295353F2E}" dt="2022-12-04T04:40:59.414" v="1372" actId="2696"/>
        <pc:sldMkLst>
          <pc:docMk/>
          <pc:sldMk cId="2290332927" sldId="260"/>
        </pc:sldMkLst>
        <pc:spChg chg="mod">
          <ac:chgData name="SHINJI KANDA" userId="fa1c877523b043be" providerId="LiveId" clId="{2D48B249-A9ED-4A90-B215-D07295353F2E}" dt="2022-12-04T02:33:16.289" v="375" actId="20577"/>
          <ac:spMkLst>
            <pc:docMk/>
            <pc:sldMk cId="2290332927" sldId="260"/>
            <ac:spMk id="3" creationId="{E8246FC6-301E-A91B-DDC6-CCAF92B2B064}"/>
          </ac:spMkLst>
        </pc:spChg>
        <pc:picChg chg="add del mod">
          <ac:chgData name="SHINJI KANDA" userId="fa1c877523b043be" providerId="LiveId" clId="{2D48B249-A9ED-4A90-B215-D07295353F2E}" dt="2022-12-04T04:39:05.603" v="1345" actId="478"/>
          <ac:picMkLst>
            <pc:docMk/>
            <pc:sldMk cId="2290332927" sldId="260"/>
            <ac:picMk id="4" creationId="{FDE01A5C-8855-8A99-E8F0-1E0F650E62CC}"/>
          </ac:picMkLst>
        </pc:picChg>
        <pc:picChg chg="add mod">
          <ac:chgData name="SHINJI KANDA" userId="fa1c877523b043be" providerId="LiveId" clId="{2D48B249-A9ED-4A90-B215-D07295353F2E}" dt="2022-12-04T04:39:41.660" v="1356" actId="1076"/>
          <ac:picMkLst>
            <pc:docMk/>
            <pc:sldMk cId="2290332927" sldId="260"/>
            <ac:picMk id="5" creationId="{7E7A77C0-6A22-3739-9E03-B3078FA74401}"/>
          </ac:picMkLst>
        </pc:picChg>
      </pc:sldChg>
      <pc:sldChg chg="addSp modSp mod modTransition">
        <pc:chgData name="SHINJI KANDA" userId="fa1c877523b043be" providerId="LiveId" clId="{2D48B249-A9ED-4A90-B215-D07295353F2E}" dt="2022-12-04T04:42:00.399" v="1381" actId="27636"/>
        <pc:sldMkLst>
          <pc:docMk/>
          <pc:sldMk cId="2869345302" sldId="261"/>
        </pc:sldMkLst>
        <pc:spChg chg="mod">
          <ac:chgData name="SHINJI KANDA" userId="fa1c877523b043be" providerId="LiveId" clId="{2D48B249-A9ED-4A90-B215-D07295353F2E}" dt="2022-12-04T04:42:00.399" v="1381" actId="27636"/>
          <ac:spMkLst>
            <pc:docMk/>
            <pc:sldMk cId="2869345302" sldId="261"/>
            <ac:spMk id="3" creationId="{5363F96E-FFE3-82FE-1A23-3ABDB0C1EFF4}"/>
          </ac:spMkLst>
        </pc:spChg>
        <pc:picChg chg="add mod">
          <ac:chgData name="SHINJI KANDA" userId="fa1c877523b043be" providerId="LiveId" clId="{2D48B249-A9ED-4A90-B215-D07295353F2E}" dt="2022-12-04T04:41:09.903" v="1373"/>
          <ac:picMkLst>
            <pc:docMk/>
            <pc:sldMk cId="2869345302" sldId="261"/>
            <ac:picMk id="4" creationId="{93C02C71-7ABE-1FBE-BED7-C3FAD8F0B63B}"/>
          </ac:picMkLst>
        </pc:picChg>
        <pc:picChg chg="add mod">
          <ac:chgData name="SHINJI KANDA" userId="fa1c877523b043be" providerId="LiveId" clId="{2D48B249-A9ED-4A90-B215-D07295353F2E}" dt="2022-12-04T04:41:47.428" v="1379" actId="1076"/>
          <ac:picMkLst>
            <pc:docMk/>
            <pc:sldMk cId="2869345302" sldId="261"/>
            <ac:picMk id="6" creationId="{93DC01F4-2CFD-C489-41CE-102459C2CC5E}"/>
          </ac:picMkLst>
        </pc:picChg>
      </pc:sldChg>
      <pc:sldChg chg="modSp del mod modTransition">
        <pc:chgData name="SHINJI KANDA" userId="fa1c877523b043be" providerId="LiveId" clId="{2D48B249-A9ED-4A90-B215-D07295353F2E}" dt="2022-12-04T04:43:09.936" v="1404" actId="2696"/>
        <pc:sldMkLst>
          <pc:docMk/>
          <pc:sldMk cId="2145580445" sldId="263"/>
        </pc:sldMkLst>
        <pc:spChg chg="mod">
          <ac:chgData name="SHINJI KANDA" userId="fa1c877523b043be" providerId="LiveId" clId="{2D48B249-A9ED-4A90-B215-D07295353F2E}" dt="2022-12-04T02:33:38.540" v="392" actId="20577"/>
          <ac:spMkLst>
            <pc:docMk/>
            <pc:sldMk cId="2145580445" sldId="263"/>
            <ac:spMk id="3" creationId="{B9A0576B-DE38-D523-BE31-104D761B74E7}"/>
          </ac:spMkLst>
        </pc:spChg>
      </pc:sldChg>
      <pc:sldChg chg="modSp mod modTransition">
        <pc:chgData name="SHINJI KANDA" userId="fa1c877523b043be" providerId="LiveId" clId="{2D48B249-A9ED-4A90-B215-D07295353F2E}" dt="2022-12-04T02:33:55.899" v="393" actId="207"/>
        <pc:sldMkLst>
          <pc:docMk/>
          <pc:sldMk cId="374793851" sldId="264"/>
        </pc:sldMkLst>
        <pc:spChg chg="mod">
          <ac:chgData name="SHINJI KANDA" userId="fa1c877523b043be" providerId="LiveId" clId="{2D48B249-A9ED-4A90-B215-D07295353F2E}" dt="2022-12-04T02:33:55.899" v="393" actId="207"/>
          <ac:spMkLst>
            <pc:docMk/>
            <pc:sldMk cId="374793851" sldId="264"/>
            <ac:spMk id="3" creationId="{C6DA269C-BFB0-EB75-2A69-48A1AFFA9446}"/>
          </ac:spMkLst>
        </pc:spChg>
      </pc:sldChg>
      <pc:sldChg chg="modSp mod modTransition">
        <pc:chgData name="SHINJI KANDA" userId="fa1c877523b043be" providerId="LiveId" clId="{2D48B249-A9ED-4A90-B215-D07295353F2E}" dt="2022-12-04T02:34:30.022" v="400"/>
        <pc:sldMkLst>
          <pc:docMk/>
          <pc:sldMk cId="2735962984" sldId="265"/>
        </pc:sldMkLst>
        <pc:spChg chg="mod">
          <ac:chgData name="SHINJI KANDA" userId="fa1c877523b043be" providerId="LiveId" clId="{2D48B249-A9ED-4A90-B215-D07295353F2E}" dt="2022-11-15T20:55:42.453" v="114" actId="20577"/>
          <ac:spMkLst>
            <pc:docMk/>
            <pc:sldMk cId="2735962984" sldId="265"/>
            <ac:spMk id="2" creationId="{9B68489E-2A65-A0C6-E520-5830885DB5C0}"/>
          </ac:spMkLst>
        </pc:spChg>
        <pc:spChg chg="mod">
          <ac:chgData name="SHINJI KANDA" userId="fa1c877523b043be" providerId="LiveId" clId="{2D48B249-A9ED-4A90-B215-D07295353F2E}" dt="2022-12-04T02:34:30.022" v="400"/>
          <ac:spMkLst>
            <pc:docMk/>
            <pc:sldMk cId="2735962984" sldId="265"/>
            <ac:spMk id="3" creationId="{2B2974C1-F466-02A2-EBE0-87992C633D4A}"/>
          </ac:spMkLst>
        </pc:spChg>
      </pc:sldChg>
      <pc:sldChg chg="addSp modSp mod modTransition">
        <pc:chgData name="SHINJI KANDA" userId="fa1c877523b043be" providerId="LiveId" clId="{2D48B249-A9ED-4A90-B215-D07295353F2E}" dt="2022-12-08T02:49:12.182" v="2125" actId="1076"/>
        <pc:sldMkLst>
          <pc:docMk/>
          <pc:sldMk cId="1029946653" sldId="266"/>
        </pc:sldMkLst>
        <pc:spChg chg="mod">
          <ac:chgData name="SHINJI KANDA" userId="fa1c877523b043be" providerId="LiveId" clId="{2D48B249-A9ED-4A90-B215-D07295353F2E}" dt="2022-11-15T20:55:47.856" v="120" actId="20577"/>
          <ac:spMkLst>
            <pc:docMk/>
            <pc:sldMk cId="1029946653" sldId="266"/>
            <ac:spMk id="2" creationId="{C4595AAE-9CA8-3F30-8106-608BF7FD83F8}"/>
          </ac:spMkLst>
        </pc:spChg>
        <pc:spChg chg="mod">
          <ac:chgData name="SHINJI KANDA" userId="fa1c877523b043be" providerId="LiveId" clId="{2D48B249-A9ED-4A90-B215-D07295353F2E}" dt="2022-12-04T02:34:47.136" v="401" actId="207"/>
          <ac:spMkLst>
            <pc:docMk/>
            <pc:sldMk cId="1029946653" sldId="266"/>
            <ac:spMk id="3" creationId="{3AD25BD4-0176-76FB-95A6-BCD75C39275B}"/>
          </ac:spMkLst>
        </pc:spChg>
        <pc:picChg chg="add mod">
          <ac:chgData name="SHINJI KANDA" userId="fa1c877523b043be" providerId="LiveId" clId="{2D48B249-A9ED-4A90-B215-D07295353F2E}" dt="2022-12-08T02:49:12.182" v="2125" actId="1076"/>
          <ac:picMkLst>
            <pc:docMk/>
            <pc:sldMk cId="1029946653" sldId="266"/>
            <ac:picMk id="5" creationId="{EB1340B3-967F-C37F-A6C2-CE35616F8D47}"/>
          </ac:picMkLst>
        </pc:picChg>
      </pc:sldChg>
      <pc:sldChg chg="addSp modSp mod modTransition">
        <pc:chgData name="SHINJI KANDA" userId="fa1c877523b043be" providerId="LiveId" clId="{2D48B249-A9ED-4A90-B215-D07295353F2E}" dt="2022-12-08T02:49:17.481" v="2126"/>
        <pc:sldMkLst>
          <pc:docMk/>
          <pc:sldMk cId="3930359259" sldId="267"/>
        </pc:sldMkLst>
        <pc:spChg chg="mod">
          <ac:chgData name="SHINJI KANDA" userId="fa1c877523b043be" providerId="LiveId" clId="{2D48B249-A9ED-4A90-B215-D07295353F2E}" dt="2022-12-07T05:11:02.844" v="2087" actId="27636"/>
          <ac:spMkLst>
            <pc:docMk/>
            <pc:sldMk cId="3930359259" sldId="267"/>
            <ac:spMk id="3" creationId="{C670A2A5-BC96-3BC5-0CBC-76CEFC9CB54F}"/>
          </ac:spMkLst>
        </pc:spChg>
        <pc:picChg chg="add mod">
          <ac:chgData name="SHINJI KANDA" userId="fa1c877523b043be" providerId="LiveId" clId="{2D48B249-A9ED-4A90-B215-D07295353F2E}" dt="2022-12-08T02:49:17.481" v="2126"/>
          <ac:picMkLst>
            <pc:docMk/>
            <pc:sldMk cId="3930359259" sldId="267"/>
            <ac:picMk id="4" creationId="{1C63DEA4-C169-EEA9-2619-0C7BB92E56D2}"/>
          </ac:picMkLst>
        </pc:picChg>
      </pc:sldChg>
      <pc:sldChg chg="addSp modSp mod modTransition">
        <pc:chgData name="SHINJI KANDA" userId="fa1c877523b043be" providerId="LiveId" clId="{2D48B249-A9ED-4A90-B215-D07295353F2E}" dt="2022-12-04T04:24:08.783" v="1305" actId="1076"/>
        <pc:sldMkLst>
          <pc:docMk/>
          <pc:sldMk cId="1124257879" sldId="269"/>
        </pc:sldMkLst>
        <pc:picChg chg="add mod">
          <ac:chgData name="SHINJI KANDA" userId="fa1c877523b043be" providerId="LiveId" clId="{2D48B249-A9ED-4A90-B215-D07295353F2E}" dt="2022-12-04T04:24:08.783" v="1305" actId="1076"/>
          <ac:picMkLst>
            <pc:docMk/>
            <pc:sldMk cId="1124257879" sldId="269"/>
            <ac:picMk id="5" creationId="{D5E448DD-E7DF-EE2C-CC89-F50AE7A5B900}"/>
          </ac:picMkLst>
        </pc:picChg>
      </pc:sldChg>
      <pc:sldChg chg="addSp modSp mod modTransition">
        <pc:chgData name="SHINJI KANDA" userId="fa1c877523b043be" providerId="LiveId" clId="{2D48B249-A9ED-4A90-B215-D07295353F2E}" dt="2022-12-04T04:26:55.213" v="1316" actId="1076"/>
        <pc:sldMkLst>
          <pc:docMk/>
          <pc:sldMk cId="3795626706" sldId="270"/>
        </pc:sldMkLst>
        <pc:spChg chg="mod">
          <ac:chgData name="SHINJI KANDA" userId="fa1c877523b043be" providerId="LiveId" clId="{2D48B249-A9ED-4A90-B215-D07295353F2E}" dt="2022-12-04T02:36:13.558" v="408" actId="207"/>
          <ac:spMkLst>
            <pc:docMk/>
            <pc:sldMk cId="3795626706" sldId="270"/>
            <ac:spMk id="3" creationId="{8CEE758B-3D74-3A60-0CB4-F906A7452D3F}"/>
          </ac:spMkLst>
        </pc:spChg>
        <pc:picChg chg="add mod">
          <ac:chgData name="SHINJI KANDA" userId="fa1c877523b043be" providerId="LiveId" clId="{2D48B249-A9ED-4A90-B215-D07295353F2E}" dt="2022-12-04T04:26:55.213" v="1316" actId="1076"/>
          <ac:picMkLst>
            <pc:docMk/>
            <pc:sldMk cId="3795626706" sldId="270"/>
            <ac:picMk id="5" creationId="{AA91EAA0-DE56-48D3-181D-B9A10BE73F0C}"/>
          </ac:picMkLst>
        </pc:picChg>
      </pc:sldChg>
      <pc:sldChg chg="addSp modSp modTransition">
        <pc:chgData name="SHINJI KANDA" userId="fa1c877523b043be" providerId="LiveId" clId="{2D48B249-A9ED-4A90-B215-D07295353F2E}" dt="2022-12-04T04:29:09.292" v="1328"/>
        <pc:sldMkLst>
          <pc:docMk/>
          <pc:sldMk cId="3183578439" sldId="271"/>
        </pc:sldMkLst>
        <pc:picChg chg="add mod">
          <ac:chgData name="SHINJI KANDA" userId="fa1c877523b043be" providerId="LiveId" clId="{2D48B249-A9ED-4A90-B215-D07295353F2E}" dt="2022-12-04T04:29:09.292" v="1328"/>
          <ac:picMkLst>
            <pc:docMk/>
            <pc:sldMk cId="3183578439" sldId="271"/>
            <ac:picMk id="4" creationId="{75188E2C-CDE4-8370-716D-6D8854A78B50}"/>
          </ac:picMkLst>
        </pc:picChg>
      </pc:sldChg>
      <pc:sldChg chg="addSp modSp mod modTransition">
        <pc:chgData name="SHINJI KANDA" userId="fa1c877523b043be" providerId="LiveId" clId="{2D48B249-A9ED-4A90-B215-D07295353F2E}" dt="2022-12-04T04:27:51.174" v="1321" actId="1076"/>
        <pc:sldMkLst>
          <pc:docMk/>
          <pc:sldMk cId="3163204084" sldId="272"/>
        </pc:sldMkLst>
        <pc:spChg chg="mod">
          <ac:chgData name="SHINJI KANDA" userId="fa1c877523b043be" providerId="LiveId" clId="{2D48B249-A9ED-4A90-B215-D07295353F2E}" dt="2022-12-04T02:36:05.379" v="407" actId="207"/>
          <ac:spMkLst>
            <pc:docMk/>
            <pc:sldMk cId="3163204084" sldId="272"/>
            <ac:spMk id="3" creationId="{EFC5C821-A4E1-A4EF-E095-E8EB869AFBDB}"/>
          </ac:spMkLst>
        </pc:spChg>
        <pc:picChg chg="add mod">
          <ac:chgData name="SHINJI KANDA" userId="fa1c877523b043be" providerId="LiveId" clId="{2D48B249-A9ED-4A90-B215-D07295353F2E}" dt="2022-12-04T04:27:51.174" v="1321" actId="1076"/>
          <ac:picMkLst>
            <pc:docMk/>
            <pc:sldMk cId="3163204084" sldId="272"/>
            <ac:picMk id="5" creationId="{5040A1C3-CF7A-1FA2-0F30-83B3ED476A4A}"/>
          </ac:picMkLst>
        </pc:picChg>
      </pc:sldChg>
      <pc:sldChg chg="addSp modSp modTransition">
        <pc:chgData name="SHINJI KANDA" userId="fa1c877523b043be" providerId="LiveId" clId="{2D48B249-A9ED-4A90-B215-D07295353F2E}" dt="2022-12-04T04:29:04.244" v="1327"/>
        <pc:sldMkLst>
          <pc:docMk/>
          <pc:sldMk cId="229229026" sldId="273"/>
        </pc:sldMkLst>
        <pc:picChg chg="add mod">
          <ac:chgData name="SHINJI KANDA" userId="fa1c877523b043be" providerId="LiveId" clId="{2D48B249-A9ED-4A90-B215-D07295353F2E}" dt="2022-12-04T04:29:04.244" v="1327"/>
          <ac:picMkLst>
            <pc:docMk/>
            <pc:sldMk cId="229229026" sldId="273"/>
            <ac:picMk id="4" creationId="{35960BAD-B2A9-0F04-6E59-1CDA06C3A7C0}"/>
          </ac:picMkLst>
        </pc:picChg>
      </pc:sldChg>
      <pc:sldChg chg="addSp modSp mod modTransition">
        <pc:chgData name="SHINJI KANDA" userId="fa1c877523b043be" providerId="LiveId" clId="{2D48B249-A9ED-4A90-B215-D07295353F2E}" dt="2022-12-04T04:28:51.155" v="1326" actId="1076"/>
        <pc:sldMkLst>
          <pc:docMk/>
          <pc:sldMk cId="1813364953" sldId="274"/>
        </pc:sldMkLst>
        <pc:spChg chg="mod">
          <ac:chgData name="SHINJI KANDA" userId="fa1c877523b043be" providerId="LiveId" clId="{2D48B249-A9ED-4A90-B215-D07295353F2E}" dt="2022-12-04T02:35:59.091" v="406" actId="207"/>
          <ac:spMkLst>
            <pc:docMk/>
            <pc:sldMk cId="1813364953" sldId="274"/>
            <ac:spMk id="3" creationId="{812074C3-6DFB-4A97-2A43-DA55B5F7DA6E}"/>
          </ac:spMkLst>
        </pc:spChg>
        <pc:picChg chg="add mod">
          <ac:chgData name="SHINJI KANDA" userId="fa1c877523b043be" providerId="LiveId" clId="{2D48B249-A9ED-4A90-B215-D07295353F2E}" dt="2022-12-04T04:28:51.155" v="1326" actId="1076"/>
          <ac:picMkLst>
            <pc:docMk/>
            <pc:sldMk cId="1813364953" sldId="274"/>
            <ac:picMk id="5" creationId="{D3C54C67-4496-5202-BCF1-4174B84B0E9E}"/>
          </ac:picMkLst>
        </pc:picChg>
      </pc:sldChg>
      <pc:sldChg chg="addSp modSp modTransition">
        <pc:chgData name="SHINJI KANDA" userId="fa1c877523b043be" providerId="LiveId" clId="{2D48B249-A9ED-4A90-B215-D07295353F2E}" dt="2022-12-04T04:29:16.168" v="1329"/>
        <pc:sldMkLst>
          <pc:docMk/>
          <pc:sldMk cId="1070790514" sldId="275"/>
        </pc:sldMkLst>
        <pc:picChg chg="add mod">
          <ac:chgData name="SHINJI KANDA" userId="fa1c877523b043be" providerId="LiveId" clId="{2D48B249-A9ED-4A90-B215-D07295353F2E}" dt="2022-12-04T04:29:16.168" v="1329"/>
          <ac:picMkLst>
            <pc:docMk/>
            <pc:sldMk cId="1070790514" sldId="275"/>
            <ac:picMk id="4" creationId="{4D4B121D-B7E3-FBDD-256A-D41B1F2BFABC}"/>
          </ac:picMkLst>
        </pc:picChg>
      </pc:sldChg>
      <pc:sldChg chg="addSp modSp mod ord modTransition">
        <pc:chgData name="SHINJI KANDA" userId="fa1c877523b043be" providerId="LiveId" clId="{2D48B249-A9ED-4A90-B215-D07295353F2E}" dt="2022-12-04T04:25:46.647" v="1310" actId="1076"/>
        <pc:sldMkLst>
          <pc:docMk/>
          <pc:sldMk cId="3628417786" sldId="276"/>
        </pc:sldMkLst>
        <pc:spChg chg="mod">
          <ac:chgData name="SHINJI KANDA" userId="fa1c877523b043be" providerId="LiveId" clId="{2D48B249-A9ED-4A90-B215-D07295353F2E}" dt="2022-11-16T00:44:15.816" v="232" actId="20577"/>
          <ac:spMkLst>
            <pc:docMk/>
            <pc:sldMk cId="3628417786" sldId="276"/>
            <ac:spMk id="3" creationId="{15357181-9059-07AB-3133-47BB44F8BC4A}"/>
          </ac:spMkLst>
        </pc:spChg>
        <pc:picChg chg="add mod">
          <ac:chgData name="SHINJI KANDA" userId="fa1c877523b043be" providerId="LiveId" clId="{2D48B249-A9ED-4A90-B215-D07295353F2E}" dt="2022-12-04T04:25:46.647" v="1310" actId="1076"/>
          <ac:picMkLst>
            <pc:docMk/>
            <pc:sldMk cId="3628417786" sldId="276"/>
            <ac:picMk id="5" creationId="{1FEB40BA-D5EC-7135-5DF5-BE461091CFD4}"/>
          </ac:picMkLst>
        </pc:picChg>
      </pc:sldChg>
      <pc:sldChg chg="addSp modSp mod modTransition">
        <pc:chgData name="SHINJI KANDA" userId="fa1c877523b043be" providerId="LiveId" clId="{2D48B249-A9ED-4A90-B215-D07295353F2E}" dt="2022-12-04T04:22:15.980" v="1295" actId="20577"/>
        <pc:sldMkLst>
          <pc:docMk/>
          <pc:sldMk cId="2480955239" sldId="277"/>
        </pc:sldMkLst>
        <pc:spChg chg="mod">
          <ac:chgData name="SHINJI KANDA" userId="fa1c877523b043be" providerId="LiveId" clId="{2D48B249-A9ED-4A90-B215-D07295353F2E}" dt="2022-12-04T04:22:14.762" v="1294" actId="20577"/>
          <ac:spMkLst>
            <pc:docMk/>
            <pc:sldMk cId="2480955239" sldId="277"/>
            <ac:spMk id="2" creationId="{4F0C8DBD-BB76-6E94-E577-2771423E247F}"/>
          </ac:spMkLst>
        </pc:spChg>
        <pc:spChg chg="mod">
          <ac:chgData name="SHINJI KANDA" userId="fa1c877523b043be" providerId="LiveId" clId="{2D48B249-A9ED-4A90-B215-D07295353F2E}" dt="2022-12-04T04:22:15.980" v="1295" actId="20577"/>
          <ac:spMkLst>
            <pc:docMk/>
            <pc:sldMk cId="2480955239" sldId="277"/>
            <ac:spMk id="3" creationId="{6DB4819D-E9FF-50CF-7876-C68A23CA3BE8}"/>
          </ac:spMkLst>
        </pc:spChg>
        <pc:picChg chg="add mod">
          <ac:chgData name="SHINJI KANDA" userId="fa1c877523b043be" providerId="LiveId" clId="{2D48B249-A9ED-4A90-B215-D07295353F2E}" dt="2022-12-04T04:22:04.285" v="1293"/>
          <ac:picMkLst>
            <pc:docMk/>
            <pc:sldMk cId="2480955239" sldId="277"/>
            <ac:picMk id="4" creationId="{C9C5D773-074A-F3AD-D165-EDF708E4B1D4}"/>
          </ac:picMkLst>
        </pc:picChg>
      </pc:sldChg>
      <pc:sldChg chg="addSp modSp mod modTransition">
        <pc:chgData name="SHINJI KANDA" userId="fa1c877523b043be" providerId="LiveId" clId="{2D48B249-A9ED-4A90-B215-D07295353F2E}" dt="2022-12-04T04:21:46.741" v="1288" actId="1076"/>
        <pc:sldMkLst>
          <pc:docMk/>
          <pc:sldMk cId="2428616360" sldId="278"/>
        </pc:sldMkLst>
        <pc:spChg chg="mod">
          <ac:chgData name="SHINJI KANDA" userId="fa1c877523b043be" providerId="LiveId" clId="{2D48B249-A9ED-4A90-B215-D07295353F2E}" dt="2022-12-04T04:21:02.173" v="1282" actId="20577"/>
          <ac:spMkLst>
            <pc:docMk/>
            <pc:sldMk cId="2428616360" sldId="278"/>
            <ac:spMk id="2" creationId="{67DAF835-F3C0-ED6A-0E0B-6E7E1B8656EF}"/>
          </ac:spMkLst>
        </pc:spChg>
        <pc:spChg chg="mod">
          <ac:chgData name="SHINJI KANDA" userId="fa1c877523b043be" providerId="LiveId" clId="{2D48B249-A9ED-4A90-B215-D07295353F2E}" dt="2022-12-04T04:19:46.484" v="1279" actId="14100"/>
          <ac:spMkLst>
            <pc:docMk/>
            <pc:sldMk cId="2428616360" sldId="278"/>
            <ac:spMk id="3" creationId="{48E77573-F601-FBF4-4E03-4B9D522ECA03}"/>
          </ac:spMkLst>
        </pc:spChg>
        <pc:picChg chg="add mod">
          <ac:chgData name="SHINJI KANDA" userId="fa1c877523b043be" providerId="LiveId" clId="{2D48B249-A9ED-4A90-B215-D07295353F2E}" dt="2022-12-04T04:21:46.741" v="1288" actId="1076"/>
          <ac:picMkLst>
            <pc:docMk/>
            <pc:sldMk cId="2428616360" sldId="278"/>
            <ac:picMk id="5" creationId="{03EE3BAC-E4E8-FFB3-D97E-A75512ABD99E}"/>
          </ac:picMkLst>
        </pc:picChg>
      </pc:sldChg>
      <pc:sldChg chg="addSp delSp modSp mod modTransition">
        <pc:chgData name="SHINJI KANDA" userId="fa1c877523b043be" providerId="LiveId" clId="{2D48B249-A9ED-4A90-B215-D07295353F2E}" dt="2022-12-05T01:29:05.054" v="2009" actId="1076"/>
        <pc:sldMkLst>
          <pc:docMk/>
          <pc:sldMk cId="2413367643" sldId="279"/>
        </pc:sldMkLst>
        <pc:spChg chg="mod">
          <ac:chgData name="SHINJI KANDA" userId="fa1c877523b043be" providerId="LiveId" clId="{2D48B249-A9ED-4A90-B215-D07295353F2E}" dt="2022-12-05T01:28:05.283" v="1997" actId="20577"/>
          <ac:spMkLst>
            <pc:docMk/>
            <pc:sldMk cId="2413367643" sldId="279"/>
            <ac:spMk id="2" creationId="{498EAF5D-17E8-5E47-A06E-57EE004DFBB0}"/>
          </ac:spMkLst>
        </pc:spChg>
        <pc:spChg chg="mod">
          <ac:chgData name="SHINJI KANDA" userId="fa1c877523b043be" providerId="LiveId" clId="{2D48B249-A9ED-4A90-B215-D07295353F2E}" dt="2022-12-05T01:28:09.745" v="2002" actId="27636"/>
          <ac:spMkLst>
            <pc:docMk/>
            <pc:sldMk cId="2413367643" sldId="279"/>
            <ac:spMk id="3" creationId="{3FFE7634-3AA9-EF85-53C7-438680E63640}"/>
          </ac:spMkLst>
        </pc:spChg>
        <pc:picChg chg="add del mod">
          <ac:chgData name="SHINJI KANDA" userId="fa1c877523b043be" providerId="LiveId" clId="{2D48B249-A9ED-4A90-B215-D07295353F2E}" dt="2022-12-05T01:27:12.631" v="1983" actId="478"/>
          <ac:picMkLst>
            <pc:docMk/>
            <pc:sldMk cId="2413367643" sldId="279"/>
            <ac:picMk id="5" creationId="{5D9C5BD1-EA5E-2CB6-A5D8-83A10E4CE1BB}"/>
          </ac:picMkLst>
        </pc:picChg>
        <pc:picChg chg="add mod">
          <ac:chgData name="SHINJI KANDA" userId="fa1c877523b043be" providerId="LiveId" clId="{2D48B249-A9ED-4A90-B215-D07295353F2E}" dt="2022-12-05T01:28:15.704" v="2004" actId="1076"/>
          <ac:picMkLst>
            <pc:docMk/>
            <pc:sldMk cId="2413367643" sldId="279"/>
            <ac:picMk id="6" creationId="{F166D711-454B-39A1-545E-DAE8F75ED96B}"/>
          </ac:picMkLst>
        </pc:picChg>
        <pc:picChg chg="add mod">
          <ac:chgData name="SHINJI KANDA" userId="fa1c877523b043be" providerId="LiveId" clId="{2D48B249-A9ED-4A90-B215-D07295353F2E}" dt="2022-12-05T01:29:05.054" v="2009" actId="1076"/>
          <ac:picMkLst>
            <pc:docMk/>
            <pc:sldMk cId="2413367643" sldId="279"/>
            <ac:picMk id="8" creationId="{4F1FFC42-0059-440B-C067-440608186C48}"/>
          </ac:picMkLst>
        </pc:picChg>
      </pc:sldChg>
      <pc:sldChg chg="addSp modSp mod modTransition">
        <pc:chgData name="SHINJI KANDA" userId="fa1c877523b043be" providerId="LiveId" clId="{2D48B249-A9ED-4A90-B215-D07295353F2E}" dt="2022-12-04T04:19:13.600" v="1272" actId="1076"/>
        <pc:sldMkLst>
          <pc:docMk/>
          <pc:sldMk cId="3007647829" sldId="280"/>
        </pc:sldMkLst>
        <pc:spChg chg="mod">
          <ac:chgData name="SHINJI KANDA" userId="fa1c877523b043be" providerId="LiveId" clId="{2D48B249-A9ED-4A90-B215-D07295353F2E}" dt="2022-12-04T04:18:51.137" v="1261" actId="20577"/>
          <ac:spMkLst>
            <pc:docMk/>
            <pc:sldMk cId="3007647829" sldId="280"/>
            <ac:spMk id="2" creationId="{5010211D-4618-9314-4594-6A90891E3B99}"/>
          </ac:spMkLst>
        </pc:spChg>
        <pc:spChg chg="mod">
          <ac:chgData name="SHINJI KANDA" userId="fa1c877523b043be" providerId="LiveId" clId="{2D48B249-A9ED-4A90-B215-D07295353F2E}" dt="2022-12-04T04:18:53.467" v="1263" actId="20577"/>
          <ac:spMkLst>
            <pc:docMk/>
            <pc:sldMk cId="3007647829" sldId="280"/>
            <ac:spMk id="3" creationId="{93E86B13-C713-5E56-3E63-8D3F6F5B9D92}"/>
          </ac:spMkLst>
        </pc:spChg>
        <pc:picChg chg="add mod">
          <ac:chgData name="SHINJI KANDA" userId="fa1c877523b043be" providerId="LiveId" clId="{2D48B249-A9ED-4A90-B215-D07295353F2E}" dt="2022-12-04T04:19:13.600" v="1272" actId="1076"/>
          <ac:picMkLst>
            <pc:docMk/>
            <pc:sldMk cId="3007647829" sldId="280"/>
            <ac:picMk id="5" creationId="{B352EDDF-52C5-1140-0C0E-E8300741E813}"/>
          </ac:picMkLst>
        </pc:picChg>
      </pc:sldChg>
      <pc:sldChg chg="addSp modSp mod modTransition">
        <pc:chgData name="SHINJI KANDA" userId="fa1c877523b043be" providerId="LiveId" clId="{2D48B249-A9ED-4A90-B215-D07295353F2E}" dt="2022-12-04T04:19:08.266" v="1271" actId="1076"/>
        <pc:sldMkLst>
          <pc:docMk/>
          <pc:sldMk cId="2225838226" sldId="281"/>
        </pc:sldMkLst>
        <pc:spChg chg="mod">
          <ac:chgData name="SHINJI KANDA" userId="fa1c877523b043be" providerId="LiveId" clId="{2D48B249-A9ED-4A90-B215-D07295353F2E}" dt="2022-12-04T04:19:01.071" v="1267" actId="20577"/>
          <ac:spMkLst>
            <pc:docMk/>
            <pc:sldMk cId="2225838226" sldId="281"/>
            <ac:spMk id="2" creationId="{71AE2137-F140-5E37-90A1-F5E4BA580312}"/>
          </ac:spMkLst>
        </pc:spChg>
        <pc:spChg chg="mod">
          <ac:chgData name="SHINJI KANDA" userId="fa1c877523b043be" providerId="LiveId" clId="{2D48B249-A9ED-4A90-B215-D07295353F2E}" dt="2022-12-04T04:19:03.322" v="1269" actId="20577"/>
          <ac:spMkLst>
            <pc:docMk/>
            <pc:sldMk cId="2225838226" sldId="281"/>
            <ac:spMk id="3" creationId="{0C7BFBB4-A89B-ADA0-14C8-DA97BC8776BA}"/>
          </ac:spMkLst>
        </pc:spChg>
        <pc:picChg chg="add mod">
          <ac:chgData name="SHINJI KANDA" userId="fa1c877523b043be" providerId="LiveId" clId="{2D48B249-A9ED-4A90-B215-D07295353F2E}" dt="2022-12-04T04:19:08.266" v="1271" actId="1076"/>
          <ac:picMkLst>
            <pc:docMk/>
            <pc:sldMk cId="2225838226" sldId="281"/>
            <ac:picMk id="5" creationId="{39A5985F-DF36-8A0B-8C8E-3BA9A65C6D19}"/>
          </ac:picMkLst>
        </pc:picChg>
      </pc:sldChg>
      <pc:sldChg chg="addSp modSp mod modTransition">
        <pc:chgData name="SHINJI KANDA" userId="fa1c877523b043be" providerId="LiveId" clId="{2D48B249-A9ED-4A90-B215-D07295353F2E}" dt="2022-12-04T04:11:28.223" v="1226" actId="1076"/>
        <pc:sldMkLst>
          <pc:docMk/>
          <pc:sldMk cId="631136664" sldId="282"/>
        </pc:sldMkLst>
        <pc:spChg chg="mod">
          <ac:chgData name="SHINJI KANDA" userId="fa1c877523b043be" providerId="LiveId" clId="{2D48B249-A9ED-4A90-B215-D07295353F2E}" dt="2022-12-04T02:36:58.722" v="413" actId="207"/>
          <ac:spMkLst>
            <pc:docMk/>
            <pc:sldMk cId="631136664" sldId="282"/>
            <ac:spMk id="3" creationId="{D5F7031D-21F2-B9DD-150B-8D3FF8C7C253}"/>
          </ac:spMkLst>
        </pc:spChg>
        <pc:picChg chg="add mod">
          <ac:chgData name="SHINJI KANDA" userId="fa1c877523b043be" providerId="LiveId" clId="{2D48B249-A9ED-4A90-B215-D07295353F2E}" dt="2022-12-04T04:11:28.223" v="1226" actId="1076"/>
          <ac:picMkLst>
            <pc:docMk/>
            <pc:sldMk cId="631136664" sldId="282"/>
            <ac:picMk id="5" creationId="{EB5626B2-2FF0-EF54-7138-AC9DE491F13A}"/>
          </ac:picMkLst>
        </pc:picChg>
      </pc:sldChg>
      <pc:sldChg chg="addSp modSp mod modTransition">
        <pc:chgData name="SHINJI KANDA" userId="fa1c877523b043be" providerId="LiveId" clId="{2D48B249-A9ED-4A90-B215-D07295353F2E}" dt="2022-12-04T23:48:46.860" v="1937" actId="20577"/>
        <pc:sldMkLst>
          <pc:docMk/>
          <pc:sldMk cId="1198703494" sldId="283"/>
        </pc:sldMkLst>
        <pc:spChg chg="mod">
          <ac:chgData name="SHINJI KANDA" userId="fa1c877523b043be" providerId="LiveId" clId="{2D48B249-A9ED-4A90-B215-D07295353F2E}" dt="2022-12-04T23:48:46.860" v="1937" actId="20577"/>
          <ac:spMkLst>
            <pc:docMk/>
            <pc:sldMk cId="1198703494" sldId="283"/>
            <ac:spMk id="3" creationId="{E62F7EBF-6F6C-2EA9-AE66-1C3CC503328F}"/>
          </ac:spMkLst>
        </pc:spChg>
        <pc:picChg chg="add mod">
          <ac:chgData name="SHINJI KANDA" userId="fa1c877523b043be" providerId="LiveId" clId="{2D48B249-A9ED-4A90-B215-D07295353F2E}" dt="2022-12-04T04:11:33.236" v="1227"/>
          <ac:picMkLst>
            <pc:docMk/>
            <pc:sldMk cId="1198703494" sldId="283"/>
            <ac:picMk id="4" creationId="{3DA944B0-07BE-454A-7628-F0AC43DAB36A}"/>
          </ac:picMkLst>
        </pc:picChg>
      </pc:sldChg>
      <pc:sldChg chg="addSp modSp mod modTransition">
        <pc:chgData name="SHINJI KANDA" userId="fa1c877523b043be" providerId="LiveId" clId="{2D48B249-A9ED-4A90-B215-D07295353F2E}" dt="2022-12-04T04:12:27.520" v="1233" actId="1076"/>
        <pc:sldMkLst>
          <pc:docMk/>
          <pc:sldMk cId="2273529674" sldId="284"/>
        </pc:sldMkLst>
        <pc:spChg chg="mod">
          <ac:chgData name="SHINJI KANDA" userId="fa1c877523b043be" providerId="LiveId" clId="{2D48B249-A9ED-4A90-B215-D07295353F2E}" dt="2022-12-04T02:37:22.345" v="414" actId="207"/>
          <ac:spMkLst>
            <pc:docMk/>
            <pc:sldMk cId="2273529674" sldId="284"/>
            <ac:spMk id="3" creationId="{CE1D16D2-81A8-6890-A128-61D2BE697B33}"/>
          </ac:spMkLst>
        </pc:spChg>
        <pc:picChg chg="add mod">
          <ac:chgData name="SHINJI KANDA" userId="fa1c877523b043be" providerId="LiveId" clId="{2D48B249-A9ED-4A90-B215-D07295353F2E}" dt="2022-12-04T04:12:27.520" v="1233" actId="1076"/>
          <ac:picMkLst>
            <pc:docMk/>
            <pc:sldMk cId="2273529674" sldId="284"/>
            <ac:picMk id="5" creationId="{D57835AE-F334-3F39-BD7B-47728962B49F}"/>
          </ac:picMkLst>
        </pc:picChg>
      </pc:sldChg>
      <pc:sldChg chg="addSp modSp mod modTransition">
        <pc:chgData name="SHINJI KANDA" userId="fa1c877523b043be" providerId="LiveId" clId="{2D48B249-A9ED-4A90-B215-D07295353F2E}" dt="2022-12-04T04:12:33.414" v="1234"/>
        <pc:sldMkLst>
          <pc:docMk/>
          <pc:sldMk cId="3266078492" sldId="285"/>
        </pc:sldMkLst>
        <pc:spChg chg="mod">
          <ac:chgData name="SHINJI KANDA" userId="fa1c877523b043be" providerId="LiveId" clId="{2D48B249-A9ED-4A90-B215-D07295353F2E}" dt="2022-12-04T02:37:54.010" v="432" actId="27636"/>
          <ac:spMkLst>
            <pc:docMk/>
            <pc:sldMk cId="3266078492" sldId="285"/>
            <ac:spMk id="3" creationId="{BB7823B1-1CE9-52D6-32E3-94DD96B7B023}"/>
          </ac:spMkLst>
        </pc:spChg>
        <pc:picChg chg="add mod">
          <ac:chgData name="SHINJI KANDA" userId="fa1c877523b043be" providerId="LiveId" clId="{2D48B249-A9ED-4A90-B215-D07295353F2E}" dt="2022-12-04T04:12:33.414" v="1234"/>
          <ac:picMkLst>
            <pc:docMk/>
            <pc:sldMk cId="3266078492" sldId="285"/>
            <ac:picMk id="4" creationId="{92BCCEA1-E23F-BB0F-253F-5AF808459E62}"/>
          </ac:picMkLst>
        </pc:picChg>
      </pc:sldChg>
      <pc:sldChg chg="addSp modSp mod modTransition">
        <pc:chgData name="SHINJI KANDA" userId="fa1c877523b043be" providerId="LiveId" clId="{2D48B249-A9ED-4A90-B215-D07295353F2E}" dt="2022-12-04T05:18:22.757" v="1601"/>
        <pc:sldMkLst>
          <pc:docMk/>
          <pc:sldMk cId="1355798311" sldId="286"/>
        </pc:sldMkLst>
        <pc:spChg chg="mod">
          <ac:chgData name="SHINJI KANDA" userId="fa1c877523b043be" providerId="LiveId" clId="{2D48B249-A9ED-4A90-B215-D07295353F2E}" dt="2022-12-04T02:38:17.987" v="447" actId="403"/>
          <ac:spMkLst>
            <pc:docMk/>
            <pc:sldMk cId="1355798311" sldId="286"/>
            <ac:spMk id="3" creationId="{D6F1D47C-8223-01CB-82E9-A2D67D07F822}"/>
          </ac:spMkLst>
        </pc:spChg>
        <pc:picChg chg="add mod">
          <ac:chgData name="SHINJI KANDA" userId="fa1c877523b043be" providerId="LiveId" clId="{2D48B249-A9ED-4A90-B215-D07295353F2E}" dt="2022-12-04T05:18:22.757" v="1601"/>
          <ac:picMkLst>
            <pc:docMk/>
            <pc:sldMk cId="1355798311" sldId="286"/>
            <ac:picMk id="4" creationId="{4EAD12F7-079A-E3FD-A038-A5233E8533AB}"/>
          </ac:picMkLst>
        </pc:picChg>
      </pc:sldChg>
      <pc:sldChg chg="addSp modSp mod modTransition">
        <pc:chgData name="SHINJI KANDA" userId="fa1c877523b043be" providerId="LiveId" clId="{2D48B249-A9ED-4A90-B215-D07295353F2E}" dt="2022-12-04T04:10:14.312" v="1215" actId="1076"/>
        <pc:sldMkLst>
          <pc:docMk/>
          <pc:sldMk cId="192734983" sldId="287"/>
        </pc:sldMkLst>
        <pc:spChg chg="mod">
          <ac:chgData name="SHINJI KANDA" userId="fa1c877523b043be" providerId="LiveId" clId="{2D48B249-A9ED-4A90-B215-D07295353F2E}" dt="2022-12-04T02:38:37.079" v="448" actId="207"/>
          <ac:spMkLst>
            <pc:docMk/>
            <pc:sldMk cId="192734983" sldId="287"/>
            <ac:spMk id="3" creationId="{F70CC971-E823-0767-9F08-9CE25BA4C91A}"/>
          </ac:spMkLst>
        </pc:spChg>
        <pc:picChg chg="add mod">
          <ac:chgData name="SHINJI KANDA" userId="fa1c877523b043be" providerId="LiveId" clId="{2D48B249-A9ED-4A90-B215-D07295353F2E}" dt="2022-12-04T04:10:14.312" v="1215" actId="1076"/>
          <ac:picMkLst>
            <pc:docMk/>
            <pc:sldMk cId="192734983" sldId="287"/>
            <ac:picMk id="5" creationId="{FDA7238D-C6B4-D344-3859-5DDB04850C81}"/>
          </ac:picMkLst>
        </pc:picChg>
      </pc:sldChg>
      <pc:sldChg chg="addSp modSp mod modTransition">
        <pc:chgData name="SHINJI KANDA" userId="fa1c877523b043be" providerId="LiveId" clId="{2D48B249-A9ED-4A90-B215-D07295353F2E}" dt="2022-12-04T04:10:22.979" v="1216"/>
        <pc:sldMkLst>
          <pc:docMk/>
          <pc:sldMk cId="375789306" sldId="288"/>
        </pc:sldMkLst>
        <pc:spChg chg="mod">
          <ac:chgData name="SHINJI KANDA" userId="fa1c877523b043be" providerId="LiveId" clId="{2D48B249-A9ED-4A90-B215-D07295353F2E}" dt="2022-12-04T02:38:49.136" v="459" actId="20577"/>
          <ac:spMkLst>
            <pc:docMk/>
            <pc:sldMk cId="375789306" sldId="288"/>
            <ac:spMk id="3" creationId="{E3FEEEC2-A228-BB36-4A24-3D829703EB17}"/>
          </ac:spMkLst>
        </pc:spChg>
        <pc:picChg chg="add mod">
          <ac:chgData name="SHINJI KANDA" userId="fa1c877523b043be" providerId="LiveId" clId="{2D48B249-A9ED-4A90-B215-D07295353F2E}" dt="2022-12-04T04:10:22.979" v="1216"/>
          <ac:picMkLst>
            <pc:docMk/>
            <pc:sldMk cId="375789306" sldId="288"/>
            <ac:picMk id="4" creationId="{6EF11B58-E914-A631-EDFD-1DD7FDA2FA0E}"/>
          </ac:picMkLst>
        </pc:picChg>
      </pc:sldChg>
      <pc:sldChg chg="addSp modSp mod ord modTransition">
        <pc:chgData name="SHINJI KANDA" userId="fa1c877523b043be" providerId="LiveId" clId="{2D48B249-A9ED-4A90-B215-D07295353F2E}" dt="2022-12-04T04:51:18.043" v="1531" actId="1076"/>
        <pc:sldMkLst>
          <pc:docMk/>
          <pc:sldMk cId="1439111302" sldId="289"/>
        </pc:sldMkLst>
        <pc:spChg chg="mod">
          <ac:chgData name="SHINJI KANDA" userId="fa1c877523b043be" providerId="LiveId" clId="{2D48B249-A9ED-4A90-B215-D07295353F2E}" dt="2022-12-04T02:39:04.244" v="461" actId="207"/>
          <ac:spMkLst>
            <pc:docMk/>
            <pc:sldMk cId="1439111302" sldId="289"/>
            <ac:spMk id="3" creationId="{1AE73964-DEFF-FCAB-D8B8-97B65D17D6D6}"/>
          </ac:spMkLst>
        </pc:spChg>
        <pc:picChg chg="add mod">
          <ac:chgData name="SHINJI KANDA" userId="fa1c877523b043be" providerId="LiveId" clId="{2D48B249-A9ED-4A90-B215-D07295353F2E}" dt="2022-12-04T04:51:18.043" v="1531" actId="1076"/>
          <ac:picMkLst>
            <pc:docMk/>
            <pc:sldMk cId="1439111302" sldId="289"/>
            <ac:picMk id="5" creationId="{5DBCE4E1-B3D2-5D69-4174-2FF5A6D727F2}"/>
          </ac:picMkLst>
        </pc:picChg>
      </pc:sldChg>
      <pc:sldChg chg="addSp delSp modSp mod ord modTransition">
        <pc:chgData name="SHINJI KANDA" userId="fa1c877523b043be" providerId="LiveId" clId="{2D48B249-A9ED-4A90-B215-D07295353F2E}" dt="2022-12-04T04:51:27.208" v="1534"/>
        <pc:sldMkLst>
          <pc:docMk/>
          <pc:sldMk cId="1994160581" sldId="290"/>
        </pc:sldMkLst>
        <pc:spChg chg="mod">
          <ac:chgData name="SHINJI KANDA" userId="fa1c877523b043be" providerId="LiveId" clId="{2D48B249-A9ED-4A90-B215-D07295353F2E}" dt="2022-12-04T02:39:24.307" v="474" actId="14100"/>
          <ac:spMkLst>
            <pc:docMk/>
            <pc:sldMk cId="1994160581" sldId="290"/>
            <ac:spMk id="3" creationId="{337939AC-54FE-23C7-4CFD-6D147157AB6D}"/>
          </ac:spMkLst>
        </pc:spChg>
        <pc:picChg chg="add del mod">
          <ac:chgData name="SHINJI KANDA" userId="fa1c877523b043be" providerId="LiveId" clId="{2D48B249-A9ED-4A90-B215-D07295353F2E}" dt="2022-12-04T04:51:22.921" v="1533" actId="478"/>
          <ac:picMkLst>
            <pc:docMk/>
            <pc:sldMk cId="1994160581" sldId="290"/>
            <ac:picMk id="4" creationId="{B6A05EAE-1CD8-AE00-BEC2-07A869ECF309}"/>
          </ac:picMkLst>
        </pc:picChg>
        <pc:picChg chg="add mod">
          <ac:chgData name="SHINJI KANDA" userId="fa1c877523b043be" providerId="LiveId" clId="{2D48B249-A9ED-4A90-B215-D07295353F2E}" dt="2022-12-04T04:51:27.208" v="1534"/>
          <ac:picMkLst>
            <pc:docMk/>
            <pc:sldMk cId="1994160581" sldId="290"/>
            <ac:picMk id="5" creationId="{FD59B943-030F-8431-AD26-5E13B3ED020E}"/>
          </ac:picMkLst>
        </pc:picChg>
      </pc:sldChg>
      <pc:sldChg chg="addSp modSp mod modTransition">
        <pc:chgData name="SHINJI KANDA" userId="fa1c877523b043be" providerId="LiveId" clId="{2D48B249-A9ED-4A90-B215-D07295353F2E}" dt="2022-12-04T04:07:15.564" v="1201"/>
        <pc:sldMkLst>
          <pc:docMk/>
          <pc:sldMk cId="51324855" sldId="291"/>
        </pc:sldMkLst>
        <pc:spChg chg="mod">
          <ac:chgData name="SHINJI KANDA" userId="fa1c877523b043be" providerId="LiveId" clId="{2D48B249-A9ED-4A90-B215-D07295353F2E}" dt="2022-12-04T02:39:39.148" v="475" actId="207"/>
          <ac:spMkLst>
            <pc:docMk/>
            <pc:sldMk cId="51324855" sldId="291"/>
            <ac:spMk id="3" creationId="{7FA77F01-85CC-BF28-4880-539CEB754B83}"/>
          </ac:spMkLst>
        </pc:spChg>
        <pc:picChg chg="add mod">
          <ac:chgData name="SHINJI KANDA" userId="fa1c877523b043be" providerId="LiveId" clId="{2D48B249-A9ED-4A90-B215-D07295353F2E}" dt="2022-12-04T04:07:15.564" v="1201"/>
          <ac:picMkLst>
            <pc:docMk/>
            <pc:sldMk cId="51324855" sldId="291"/>
            <ac:picMk id="4" creationId="{D81CD72E-750E-49A9-D0BA-C435269F3046}"/>
          </ac:picMkLst>
        </pc:picChg>
      </pc:sldChg>
      <pc:sldChg chg="addSp delSp modSp mod modTransition">
        <pc:chgData name="SHINJI KANDA" userId="fa1c877523b043be" providerId="LiveId" clId="{2D48B249-A9ED-4A90-B215-D07295353F2E}" dt="2022-12-04T04:07:12.323" v="1200" actId="962"/>
        <pc:sldMkLst>
          <pc:docMk/>
          <pc:sldMk cId="871835046" sldId="292"/>
        </pc:sldMkLst>
        <pc:spChg chg="mod">
          <ac:chgData name="SHINJI KANDA" userId="fa1c877523b043be" providerId="LiveId" clId="{2D48B249-A9ED-4A90-B215-D07295353F2E}" dt="2022-12-04T02:41:19.111" v="492"/>
          <ac:spMkLst>
            <pc:docMk/>
            <pc:sldMk cId="871835046" sldId="292"/>
            <ac:spMk id="3" creationId="{861CD10C-0066-E71B-7D4A-366FFF8D5602}"/>
          </ac:spMkLst>
        </pc:spChg>
        <pc:spChg chg="add del">
          <ac:chgData name="SHINJI KANDA" userId="fa1c877523b043be" providerId="LiveId" clId="{2D48B249-A9ED-4A90-B215-D07295353F2E}" dt="2022-12-04T02:41:10.584" v="491"/>
          <ac:spMkLst>
            <pc:docMk/>
            <pc:sldMk cId="871835046" sldId="292"/>
            <ac:spMk id="4" creationId="{CDD076B2-1E4F-6E40-92A8-D97254EEB46B}"/>
          </ac:spMkLst>
        </pc:spChg>
        <pc:picChg chg="add mod">
          <ac:chgData name="SHINJI KANDA" userId="fa1c877523b043be" providerId="LiveId" clId="{2D48B249-A9ED-4A90-B215-D07295353F2E}" dt="2022-12-04T04:07:12.323" v="1200" actId="962"/>
          <ac:picMkLst>
            <pc:docMk/>
            <pc:sldMk cId="871835046" sldId="292"/>
            <ac:picMk id="6" creationId="{1E22B2EA-B2F8-99A9-4D28-CE84AA29F778}"/>
          </ac:picMkLst>
        </pc:picChg>
      </pc:sldChg>
      <pc:sldChg chg="addSp modSp mod modTransition">
        <pc:chgData name="SHINJI KANDA" userId="fa1c877523b043be" providerId="LiveId" clId="{2D48B249-A9ED-4A90-B215-D07295353F2E}" dt="2022-12-04T04:05:28.013" v="1193" actId="1076"/>
        <pc:sldMkLst>
          <pc:docMk/>
          <pc:sldMk cId="307104551" sldId="293"/>
        </pc:sldMkLst>
        <pc:spChg chg="mod">
          <ac:chgData name="SHINJI KANDA" userId="fa1c877523b043be" providerId="LiveId" clId="{2D48B249-A9ED-4A90-B215-D07295353F2E}" dt="2022-12-04T02:41:44.280" v="493" actId="207"/>
          <ac:spMkLst>
            <pc:docMk/>
            <pc:sldMk cId="307104551" sldId="293"/>
            <ac:spMk id="3" creationId="{3FD26F5A-6BF3-CEBD-49C3-3F1C8B94DE72}"/>
          </ac:spMkLst>
        </pc:spChg>
        <pc:picChg chg="add mod">
          <ac:chgData name="SHINJI KANDA" userId="fa1c877523b043be" providerId="LiveId" clId="{2D48B249-A9ED-4A90-B215-D07295353F2E}" dt="2022-12-04T04:05:28.013" v="1193" actId="1076"/>
          <ac:picMkLst>
            <pc:docMk/>
            <pc:sldMk cId="307104551" sldId="293"/>
            <ac:picMk id="5" creationId="{C61D49B2-48BA-2177-4DC3-4F1FFC41236D}"/>
          </ac:picMkLst>
        </pc:picChg>
      </pc:sldChg>
      <pc:sldChg chg="addSp modSp mod modTransition">
        <pc:chgData name="SHINJI KANDA" userId="fa1c877523b043be" providerId="LiveId" clId="{2D48B249-A9ED-4A90-B215-D07295353F2E}" dt="2022-12-04T04:05:34.216" v="1194"/>
        <pc:sldMkLst>
          <pc:docMk/>
          <pc:sldMk cId="2472001248" sldId="294"/>
        </pc:sldMkLst>
        <pc:spChg chg="mod">
          <ac:chgData name="SHINJI KANDA" userId="fa1c877523b043be" providerId="LiveId" clId="{2D48B249-A9ED-4A90-B215-D07295353F2E}" dt="2022-12-04T02:41:50.490" v="500" actId="20577"/>
          <ac:spMkLst>
            <pc:docMk/>
            <pc:sldMk cId="2472001248" sldId="294"/>
            <ac:spMk id="3" creationId="{5D8E4C17-C5A2-03F5-5BD4-7AAD9553457C}"/>
          </ac:spMkLst>
        </pc:spChg>
        <pc:picChg chg="add mod">
          <ac:chgData name="SHINJI KANDA" userId="fa1c877523b043be" providerId="LiveId" clId="{2D48B249-A9ED-4A90-B215-D07295353F2E}" dt="2022-12-04T04:05:34.216" v="1194"/>
          <ac:picMkLst>
            <pc:docMk/>
            <pc:sldMk cId="2472001248" sldId="294"/>
            <ac:picMk id="4" creationId="{5A9E7D7F-6BE0-0A08-29D3-D4FE5FF7DBD6}"/>
          </ac:picMkLst>
        </pc:picChg>
      </pc:sldChg>
      <pc:sldChg chg="addSp modSp mod modTransition">
        <pc:chgData name="SHINJI KANDA" userId="fa1c877523b043be" providerId="LiveId" clId="{2D48B249-A9ED-4A90-B215-D07295353F2E}" dt="2022-12-04T04:05:36.988" v="1195"/>
        <pc:sldMkLst>
          <pc:docMk/>
          <pc:sldMk cId="240694638" sldId="295"/>
        </pc:sldMkLst>
        <pc:spChg chg="mod">
          <ac:chgData name="SHINJI KANDA" userId="fa1c877523b043be" providerId="LiveId" clId="{2D48B249-A9ED-4A90-B215-D07295353F2E}" dt="2022-12-04T02:42:56.843" v="536" actId="207"/>
          <ac:spMkLst>
            <pc:docMk/>
            <pc:sldMk cId="240694638" sldId="295"/>
            <ac:spMk id="3" creationId="{176D614F-4155-6B58-E89B-757CB3B01B40}"/>
          </ac:spMkLst>
        </pc:spChg>
        <pc:picChg chg="add mod">
          <ac:chgData name="SHINJI KANDA" userId="fa1c877523b043be" providerId="LiveId" clId="{2D48B249-A9ED-4A90-B215-D07295353F2E}" dt="2022-12-04T04:05:36.988" v="1195"/>
          <ac:picMkLst>
            <pc:docMk/>
            <pc:sldMk cId="240694638" sldId="295"/>
            <ac:picMk id="4" creationId="{93647A8F-173E-D98D-F131-4CE3438A729A}"/>
          </ac:picMkLst>
        </pc:picChg>
      </pc:sldChg>
      <pc:sldChg chg="addSp modSp mod modTransition">
        <pc:chgData name="SHINJI KANDA" userId="fa1c877523b043be" providerId="LiveId" clId="{2D48B249-A9ED-4A90-B215-D07295353F2E}" dt="2022-12-04T04:05:39.021" v="1196"/>
        <pc:sldMkLst>
          <pc:docMk/>
          <pc:sldMk cId="4138651469" sldId="296"/>
        </pc:sldMkLst>
        <pc:spChg chg="mod">
          <ac:chgData name="SHINJI KANDA" userId="fa1c877523b043be" providerId="LiveId" clId="{2D48B249-A9ED-4A90-B215-D07295353F2E}" dt="2022-12-04T02:42:47.890" v="535" actId="207"/>
          <ac:spMkLst>
            <pc:docMk/>
            <pc:sldMk cId="4138651469" sldId="296"/>
            <ac:spMk id="3" creationId="{BEC19440-FC7D-FF36-ECB3-1D9397E3AE8A}"/>
          </ac:spMkLst>
        </pc:spChg>
        <pc:picChg chg="add mod">
          <ac:chgData name="SHINJI KANDA" userId="fa1c877523b043be" providerId="LiveId" clId="{2D48B249-A9ED-4A90-B215-D07295353F2E}" dt="2022-12-04T04:05:39.021" v="1196"/>
          <ac:picMkLst>
            <pc:docMk/>
            <pc:sldMk cId="4138651469" sldId="296"/>
            <ac:picMk id="4" creationId="{D1DDCBA3-898C-D608-60B1-B2B371CF90FC}"/>
          </ac:picMkLst>
        </pc:picChg>
      </pc:sldChg>
      <pc:sldChg chg="modSp mod modTransition">
        <pc:chgData name="SHINJI KANDA" userId="fa1c877523b043be" providerId="LiveId" clId="{2D48B249-A9ED-4A90-B215-D07295353F2E}" dt="2022-12-04T02:43:07.828" v="537" actId="207"/>
        <pc:sldMkLst>
          <pc:docMk/>
          <pc:sldMk cId="2268261644" sldId="297"/>
        </pc:sldMkLst>
        <pc:spChg chg="mod">
          <ac:chgData name="SHINJI KANDA" userId="fa1c877523b043be" providerId="LiveId" clId="{2D48B249-A9ED-4A90-B215-D07295353F2E}" dt="2022-12-04T02:43:07.828" v="537" actId="207"/>
          <ac:spMkLst>
            <pc:docMk/>
            <pc:sldMk cId="2268261644" sldId="297"/>
            <ac:spMk id="3" creationId="{416BDACC-190C-C1FC-3BAB-4EB8CF65162C}"/>
          </ac:spMkLst>
        </pc:spChg>
      </pc:sldChg>
      <pc:sldChg chg="modSp mod modTransition">
        <pc:chgData name="SHINJI KANDA" userId="fa1c877523b043be" providerId="LiveId" clId="{2D48B249-A9ED-4A90-B215-D07295353F2E}" dt="2022-12-04T02:43:18.656" v="549" actId="20577"/>
        <pc:sldMkLst>
          <pc:docMk/>
          <pc:sldMk cId="2079591797" sldId="298"/>
        </pc:sldMkLst>
        <pc:spChg chg="mod">
          <ac:chgData name="SHINJI KANDA" userId="fa1c877523b043be" providerId="LiveId" clId="{2D48B249-A9ED-4A90-B215-D07295353F2E}" dt="2022-12-04T02:43:18.656" v="549" actId="20577"/>
          <ac:spMkLst>
            <pc:docMk/>
            <pc:sldMk cId="2079591797" sldId="298"/>
            <ac:spMk id="3" creationId="{75F1759F-DF85-D4EF-FF02-365105EC4AF6}"/>
          </ac:spMkLst>
        </pc:spChg>
      </pc:sldChg>
      <pc:sldChg chg="addSp modSp mod modTransition">
        <pc:chgData name="SHINJI KANDA" userId="fa1c877523b043be" providerId="LiveId" clId="{2D48B249-A9ED-4A90-B215-D07295353F2E}" dt="2022-12-04T04:54:09.294" v="1547" actId="20577"/>
        <pc:sldMkLst>
          <pc:docMk/>
          <pc:sldMk cId="3889960239" sldId="299"/>
        </pc:sldMkLst>
        <pc:spChg chg="mod">
          <ac:chgData name="SHINJI KANDA" userId="fa1c877523b043be" providerId="LiveId" clId="{2D48B249-A9ED-4A90-B215-D07295353F2E}" dt="2022-12-04T04:54:07.232" v="1545" actId="20577"/>
          <ac:spMkLst>
            <pc:docMk/>
            <pc:sldMk cId="3889960239" sldId="299"/>
            <ac:spMk id="2" creationId="{B23B4F96-269C-EEF8-BE1D-15E124A52CAD}"/>
          </ac:spMkLst>
        </pc:spChg>
        <pc:spChg chg="mod">
          <ac:chgData name="SHINJI KANDA" userId="fa1c877523b043be" providerId="LiveId" clId="{2D48B249-A9ED-4A90-B215-D07295353F2E}" dt="2022-12-04T04:54:09.294" v="1547" actId="20577"/>
          <ac:spMkLst>
            <pc:docMk/>
            <pc:sldMk cId="3889960239" sldId="299"/>
            <ac:spMk id="3" creationId="{6D017AD1-6F38-A77D-D6F6-623086B91008}"/>
          </ac:spMkLst>
        </pc:spChg>
        <pc:picChg chg="add mod">
          <ac:chgData name="SHINJI KANDA" userId="fa1c877523b043be" providerId="LiveId" clId="{2D48B249-A9ED-4A90-B215-D07295353F2E}" dt="2022-12-04T04:53:53.058" v="1540" actId="1076"/>
          <ac:picMkLst>
            <pc:docMk/>
            <pc:sldMk cId="3889960239" sldId="299"/>
            <ac:picMk id="5" creationId="{BE1D6495-F3FE-0A91-1D44-A74017B536CF}"/>
          </ac:picMkLst>
        </pc:picChg>
      </pc:sldChg>
      <pc:sldChg chg="addSp modSp mod modTransition">
        <pc:chgData name="SHINJI KANDA" userId="fa1c877523b043be" providerId="LiveId" clId="{2D48B249-A9ED-4A90-B215-D07295353F2E}" dt="2022-12-04T04:54:02.774" v="1543" actId="20577"/>
        <pc:sldMkLst>
          <pc:docMk/>
          <pc:sldMk cId="1343484633" sldId="300"/>
        </pc:sldMkLst>
        <pc:spChg chg="mod">
          <ac:chgData name="SHINJI KANDA" userId="fa1c877523b043be" providerId="LiveId" clId="{2D48B249-A9ED-4A90-B215-D07295353F2E}" dt="2022-12-04T04:54:02.774" v="1543" actId="20577"/>
          <ac:spMkLst>
            <pc:docMk/>
            <pc:sldMk cId="1343484633" sldId="300"/>
            <ac:spMk id="2" creationId="{157ABF13-D072-0FD9-58D3-423B0C8B74E1}"/>
          </ac:spMkLst>
        </pc:spChg>
        <pc:spChg chg="mod">
          <ac:chgData name="SHINJI KANDA" userId="fa1c877523b043be" providerId="LiveId" clId="{2D48B249-A9ED-4A90-B215-D07295353F2E}" dt="2022-12-04T02:43:53.820" v="570" actId="27636"/>
          <ac:spMkLst>
            <pc:docMk/>
            <pc:sldMk cId="1343484633" sldId="300"/>
            <ac:spMk id="3" creationId="{402DD0B7-2C3A-7960-5258-6B4CE945EE71}"/>
          </ac:spMkLst>
        </pc:spChg>
        <pc:picChg chg="add mod">
          <ac:chgData name="SHINJI KANDA" userId="fa1c877523b043be" providerId="LiveId" clId="{2D48B249-A9ED-4A90-B215-D07295353F2E}" dt="2022-12-04T04:53:58.209" v="1541"/>
          <ac:picMkLst>
            <pc:docMk/>
            <pc:sldMk cId="1343484633" sldId="300"/>
            <ac:picMk id="4" creationId="{EC35EB5F-5E20-15E7-78E8-5A0AB487CD45}"/>
          </ac:picMkLst>
        </pc:picChg>
      </pc:sldChg>
      <pc:sldChg chg="addSp modSp mod modTransition">
        <pc:chgData name="SHINJI KANDA" userId="fa1c877523b043be" providerId="LiveId" clId="{2D48B249-A9ED-4A90-B215-D07295353F2E}" dt="2022-12-04T04:54:30.503" v="1548"/>
        <pc:sldMkLst>
          <pc:docMk/>
          <pc:sldMk cId="3075987619" sldId="301"/>
        </pc:sldMkLst>
        <pc:spChg chg="mod">
          <ac:chgData name="SHINJI KANDA" userId="fa1c877523b043be" providerId="LiveId" clId="{2D48B249-A9ED-4A90-B215-D07295353F2E}" dt="2022-12-04T02:44:10.710" v="571" actId="207"/>
          <ac:spMkLst>
            <pc:docMk/>
            <pc:sldMk cId="3075987619" sldId="301"/>
            <ac:spMk id="2" creationId="{0268E2E3-7CC4-4008-F6FE-682782D3E68F}"/>
          </ac:spMkLst>
        </pc:spChg>
        <pc:spChg chg="mod">
          <ac:chgData name="SHINJI KANDA" userId="fa1c877523b043be" providerId="LiveId" clId="{2D48B249-A9ED-4A90-B215-D07295353F2E}" dt="2022-12-04T02:44:28.908" v="573" actId="207"/>
          <ac:spMkLst>
            <pc:docMk/>
            <pc:sldMk cId="3075987619" sldId="301"/>
            <ac:spMk id="3" creationId="{99394F44-2E1B-96DE-56DE-67A8CD73154C}"/>
          </ac:spMkLst>
        </pc:spChg>
        <pc:picChg chg="add mod">
          <ac:chgData name="SHINJI KANDA" userId="fa1c877523b043be" providerId="LiveId" clId="{2D48B249-A9ED-4A90-B215-D07295353F2E}" dt="2022-12-04T04:54:30.503" v="1548"/>
          <ac:picMkLst>
            <pc:docMk/>
            <pc:sldMk cId="3075987619" sldId="301"/>
            <ac:picMk id="4" creationId="{6C1779DB-BB3A-2AC6-3370-01B85BC8C57B}"/>
          </ac:picMkLst>
        </pc:picChg>
      </pc:sldChg>
      <pc:sldChg chg="addSp modSp mod modTransition">
        <pc:chgData name="SHINJI KANDA" userId="fa1c877523b043be" providerId="LiveId" clId="{2D48B249-A9ED-4A90-B215-D07295353F2E}" dt="2022-12-04T04:54:32.747" v="1549"/>
        <pc:sldMkLst>
          <pc:docMk/>
          <pc:sldMk cId="2105660414" sldId="302"/>
        </pc:sldMkLst>
        <pc:spChg chg="mod">
          <ac:chgData name="SHINJI KANDA" userId="fa1c877523b043be" providerId="LiveId" clId="{2D48B249-A9ED-4A90-B215-D07295353F2E}" dt="2022-12-04T02:45:43.602" v="596" actId="207"/>
          <ac:spMkLst>
            <pc:docMk/>
            <pc:sldMk cId="2105660414" sldId="302"/>
            <ac:spMk id="2" creationId="{3566E3E8-FEB4-3279-6E4B-1A60638A0053}"/>
          </ac:spMkLst>
        </pc:spChg>
        <pc:spChg chg="mod">
          <ac:chgData name="SHINJI KANDA" userId="fa1c877523b043be" providerId="LiveId" clId="{2D48B249-A9ED-4A90-B215-D07295353F2E}" dt="2022-12-04T02:45:26.222" v="594" actId="14100"/>
          <ac:spMkLst>
            <pc:docMk/>
            <pc:sldMk cId="2105660414" sldId="302"/>
            <ac:spMk id="3" creationId="{BB2857F4-F349-5042-0BF7-3A3F48A4D762}"/>
          </ac:spMkLst>
        </pc:spChg>
        <pc:picChg chg="add mod">
          <ac:chgData name="SHINJI KANDA" userId="fa1c877523b043be" providerId="LiveId" clId="{2D48B249-A9ED-4A90-B215-D07295353F2E}" dt="2022-12-04T04:54:32.747" v="1549"/>
          <ac:picMkLst>
            <pc:docMk/>
            <pc:sldMk cId="2105660414" sldId="302"/>
            <ac:picMk id="4" creationId="{414F18D0-901F-2EF9-CB3B-DB0AE22AE8B1}"/>
          </ac:picMkLst>
        </pc:picChg>
      </pc:sldChg>
      <pc:sldChg chg="addSp modSp mod modTransition">
        <pc:chgData name="SHINJI KANDA" userId="fa1c877523b043be" providerId="LiveId" clId="{2D48B249-A9ED-4A90-B215-D07295353F2E}" dt="2022-12-04T04:54:58.857" v="1553" actId="1076"/>
        <pc:sldMkLst>
          <pc:docMk/>
          <pc:sldMk cId="2932031647" sldId="303"/>
        </pc:sldMkLst>
        <pc:spChg chg="mod">
          <ac:chgData name="SHINJI KANDA" userId="fa1c877523b043be" providerId="LiveId" clId="{2D48B249-A9ED-4A90-B215-D07295353F2E}" dt="2022-12-04T04:54:53.610" v="1551" actId="20577"/>
          <ac:spMkLst>
            <pc:docMk/>
            <pc:sldMk cId="2932031647" sldId="303"/>
            <ac:spMk id="2" creationId="{9EF7F496-2CCE-8827-D902-28C038DC0531}"/>
          </ac:spMkLst>
        </pc:spChg>
        <pc:spChg chg="mod">
          <ac:chgData name="SHINJI KANDA" userId="fa1c877523b043be" providerId="LiveId" clId="{2D48B249-A9ED-4A90-B215-D07295353F2E}" dt="2022-12-04T02:45:56.274" v="597" actId="207"/>
          <ac:spMkLst>
            <pc:docMk/>
            <pc:sldMk cId="2932031647" sldId="303"/>
            <ac:spMk id="3" creationId="{2680AFBB-290D-1DE9-F4EB-50995AFC750F}"/>
          </ac:spMkLst>
        </pc:spChg>
        <pc:picChg chg="add mod">
          <ac:chgData name="SHINJI KANDA" userId="fa1c877523b043be" providerId="LiveId" clId="{2D48B249-A9ED-4A90-B215-D07295353F2E}" dt="2022-12-04T04:54:58.857" v="1553" actId="1076"/>
          <ac:picMkLst>
            <pc:docMk/>
            <pc:sldMk cId="2932031647" sldId="303"/>
            <ac:picMk id="5" creationId="{2670C9DF-CF2B-7F74-ECF7-F4C819466C9F}"/>
          </ac:picMkLst>
        </pc:picChg>
      </pc:sldChg>
      <pc:sldChg chg="addSp modSp del mod modTransition">
        <pc:chgData name="SHINJI KANDA" userId="fa1c877523b043be" providerId="LiveId" clId="{2D48B249-A9ED-4A90-B215-D07295353F2E}" dt="2022-12-04T04:55:52.169" v="1570" actId="2696"/>
        <pc:sldMkLst>
          <pc:docMk/>
          <pc:sldMk cId="3829913408" sldId="304"/>
        </pc:sldMkLst>
        <pc:spChg chg="mod">
          <ac:chgData name="SHINJI KANDA" userId="fa1c877523b043be" providerId="LiveId" clId="{2D48B249-A9ED-4A90-B215-D07295353F2E}" dt="2022-12-04T02:46:37" v="635" actId="14100"/>
          <ac:spMkLst>
            <pc:docMk/>
            <pc:sldMk cId="3829913408" sldId="304"/>
            <ac:spMk id="3" creationId="{83FA7B15-9C18-F5D5-B5EC-D6FBD271B653}"/>
          </ac:spMkLst>
        </pc:spChg>
        <pc:picChg chg="add mod">
          <ac:chgData name="SHINJI KANDA" userId="fa1c877523b043be" providerId="LiveId" clId="{2D48B249-A9ED-4A90-B215-D07295353F2E}" dt="2022-12-04T04:04:20.665" v="1189"/>
          <ac:picMkLst>
            <pc:docMk/>
            <pc:sldMk cId="3829913408" sldId="304"/>
            <ac:picMk id="4" creationId="{CB15633B-DB94-3BF5-2B07-6796CCBF14F9}"/>
          </ac:picMkLst>
        </pc:picChg>
      </pc:sldChg>
      <pc:sldChg chg="addSp modSp mod modTransition">
        <pc:chgData name="SHINJI KANDA" userId="fa1c877523b043be" providerId="LiveId" clId="{2D48B249-A9ED-4A90-B215-D07295353F2E}" dt="2022-12-04T04:59:31.237" v="1590" actId="1076"/>
        <pc:sldMkLst>
          <pc:docMk/>
          <pc:sldMk cId="2991907247" sldId="305"/>
        </pc:sldMkLst>
        <pc:spChg chg="mod">
          <ac:chgData name="SHINJI KANDA" userId="fa1c877523b043be" providerId="LiveId" clId="{2D48B249-A9ED-4A90-B215-D07295353F2E}" dt="2022-12-04T04:58:26.976" v="1575" actId="20577"/>
          <ac:spMkLst>
            <pc:docMk/>
            <pc:sldMk cId="2991907247" sldId="305"/>
            <ac:spMk id="2" creationId="{ECCFE2F8-CCF3-01AC-6792-31414C0F7283}"/>
          </ac:spMkLst>
        </pc:spChg>
        <pc:spChg chg="mod">
          <ac:chgData name="SHINJI KANDA" userId="fa1c877523b043be" providerId="LiveId" clId="{2D48B249-A9ED-4A90-B215-D07295353F2E}" dt="2022-12-04T04:59:19.173" v="1586" actId="20577"/>
          <ac:spMkLst>
            <pc:docMk/>
            <pc:sldMk cId="2991907247" sldId="305"/>
            <ac:spMk id="3" creationId="{8833B045-C54B-DAAC-258C-F63DC2BDBAF4}"/>
          </ac:spMkLst>
        </pc:spChg>
        <pc:picChg chg="add mod">
          <ac:chgData name="SHINJI KANDA" userId="fa1c877523b043be" providerId="LiveId" clId="{2D48B249-A9ED-4A90-B215-D07295353F2E}" dt="2022-12-04T04:59:31.237" v="1590" actId="1076"/>
          <ac:picMkLst>
            <pc:docMk/>
            <pc:sldMk cId="2991907247" sldId="305"/>
            <ac:picMk id="5" creationId="{070CD261-6096-F7A8-077F-6FC2D6EEB147}"/>
          </ac:picMkLst>
        </pc:picChg>
      </pc:sldChg>
      <pc:sldChg chg="modSp del mod modTransition">
        <pc:chgData name="SHINJI KANDA" userId="fa1c877523b043be" providerId="LiveId" clId="{2D48B249-A9ED-4A90-B215-D07295353F2E}" dt="2022-12-04T05:00:15.959" v="1600" actId="2696"/>
        <pc:sldMkLst>
          <pc:docMk/>
          <pc:sldMk cId="651370105" sldId="306"/>
        </pc:sldMkLst>
        <pc:spChg chg="mod">
          <ac:chgData name="SHINJI KANDA" userId="fa1c877523b043be" providerId="LiveId" clId="{2D48B249-A9ED-4A90-B215-D07295353F2E}" dt="2022-12-04T02:47:30.775" v="671" actId="27636"/>
          <ac:spMkLst>
            <pc:docMk/>
            <pc:sldMk cId="651370105" sldId="306"/>
            <ac:spMk id="3" creationId="{B0D17511-4770-C750-8E77-92F1894E9109}"/>
          </ac:spMkLst>
        </pc:spChg>
      </pc:sldChg>
      <pc:sldChg chg="addSp modSp mod modTransition">
        <pc:chgData name="SHINJI KANDA" userId="fa1c877523b043be" providerId="LiveId" clId="{2D48B249-A9ED-4A90-B215-D07295353F2E}" dt="2022-12-04T04:50:17.809" v="1523" actId="962"/>
        <pc:sldMkLst>
          <pc:docMk/>
          <pc:sldMk cId="581689565" sldId="307"/>
        </pc:sldMkLst>
        <pc:spChg chg="mod">
          <ac:chgData name="SHINJI KANDA" userId="fa1c877523b043be" providerId="LiveId" clId="{2D48B249-A9ED-4A90-B215-D07295353F2E}" dt="2022-12-04T02:47:47.941" v="673" actId="207"/>
          <ac:spMkLst>
            <pc:docMk/>
            <pc:sldMk cId="581689565" sldId="307"/>
            <ac:spMk id="3" creationId="{136A6EDB-9B0C-36F0-4B7A-1E3947E04277}"/>
          </ac:spMkLst>
        </pc:spChg>
        <pc:picChg chg="add mod">
          <ac:chgData name="SHINJI KANDA" userId="fa1c877523b043be" providerId="LiveId" clId="{2D48B249-A9ED-4A90-B215-D07295353F2E}" dt="2022-12-04T04:50:17.809" v="1523" actId="962"/>
          <ac:picMkLst>
            <pc:docMk/>
            <pc:sldMk cId="581689565" sldId="307"/>
            <ac:picMk id="5" creationId="{C952B0AE-DD43-B617-E8AF-06DF962907AB}"/>
          </ac:picMkLst>
        </pc:picChg>
      </pc:sldChg>
      <pc:sldChg chg="addSp modSp mod modTransition">
        <pc:chgData name="SHINJI KANDA" userId="fa1c877523b043be" providerId="LiveId" clId="{2D48B249-A9ED-4A90-B215-D07295353F2E}" dt="2022-12-04T04:50:20.287" v="1524"/>
        <pc:sldMkLst>
          <pc:docMk/>
          <pc:sldMk cId="3202839596" sldId="308"/>
        </pc:sldMkLst>
        <pc:spChg chg="mod">
          <ac:chgData name="SHINJI KANDA" userId="fa1c877523b043be" providerId="LiveId" clId="{2D48B249-A9ED-4A90-B215-D07295353F2E}" dt="2022-11-15T21:01:31.348" v="128" actId="20577"/>
          <ac:spMkLst>
            <pc:docMk/>
            <pc:sldMk cId="3202839596" sldId="308"/>
            <ac:spMk id="3" creationId="{5C103559-444C-DF94-853B-6FD91C104A19}"/>
          </ac:spMkLst>
        </pc:spChg>
        <pc:picChg chg="add mod">
          <ac:chgData name="SHINJI KANDA" userId="fa1c877523b043be" providerId="LiveId" clId="{2D48B249-A9ED-4A90-B215-D07295353F2E}" dt="2022-12-04T04:50:20.287" v="1524"/>
          <ac:picMkLst>
            <pc:docMk/>
            <pc:sldMk cId="3202839596" sldId="308"/>
            <ac:picMk id="4" creationId="{2B1C6ED3-38AD-764E-DF9D-9BE4DAAD7B92}"/>
          </ac:picMkLst>
        </pc:picChg>
      </pc:sldChg>
      <pc:sldChg chg="addSp modSp mod modTransition">
        <pc:chgData name="SHINJI KANDA" userId="fa1c877523b043be" providerId="LiveId" clId="{2D48B249-A9ED-4A90-B215-D07295353F2E}" dt="2022-12-04T04:50:37.289" v="1529" actId="1076"/>
        <pc:sldMkLst>
          <pc:docMk/>
          <pc:sldMk cId="1067235514" sldId="309"/>
        </pc:sldMkLst>
        <pc:spChg chg="mod">
          <ac:chgData name="SHINJI KANDA" userId="fa1c877523b043be" providerId="LiveId" clId="{2D48B249-A9ED-4A90-B215-D07295353F2E}" dt="2022-12-04T02:48:05.037" v="674" actId="207"/>
          <ac:spMkLst>
            <pc:docMk/>
            <pc:sldMk cId="1067235514" sldId="309"/>
            <ac:spMk id="3" creationId="{3D1C61B5-D3FA-B935-1397-FBBD8DCEC29B}"/>
          </ac:spMkLst>
        </pc:spChg>
        <pc:picChg chg="add mod">
          <ac:chgData name="SHINJI KANDA" userId="fa1c877523b043be" providerId="LiveId" clId="{2D48B249-A9ED-4A90-B215-D07295353F2E}" dt="2022-12-04T04:50:37.289" v="1529" actId="1076"/>
          <ac:picMkLst>
            <pc:docMk/>
            <pc:sldMk cId="1067235514" sldId="309"/>
            <ac:picMk id="5" creationId="{1B557E18-1617-27EE-D7E3-86B2A2E3E382}"/>
          </ac:picMkLst>
        </pc:picChg>
      </pc:sldChg>
      <pc:sldChg chg="addSp modSp modTransition">
        <pc:chgData name="SHINJI KANDA" userId="fa1c877523b043be" providerId="LiveId" clId="{2D48B249-A9ED-4A90-B215-D07295353F2E}" dt="2022-12-04T04:50:41.366" v="1530"/>
        <pc:sldMkLst>
          <pc:docMk/>
          <pc:sldMk cId="3930131533" sldId="310"/>
        </pc:sldMkLst>
        <pc:picChg chg="add mod">
          <ac:chgData name="SHINJI KANDA" userId="fa1c877523b043be" providerId="LiveId" clId="{2D48B249-A9ED-4A90-B215-D07295353F2E}" dt="2022-12-04T04:50:41.366" v="1530"/>
          <ac:picMkLst>
            <pc:docMk/>
            <pc:sldMk cId="3930131533" sldId="310"/>
            <ac:picMk id="4" creationId="{6D219A50-CF7D-DDAB-0C54-6CDD64DA02BC}"/>
          </ac:picMkLst>
        </pc:picChg>
      </pc:sldChg>
      <pc:sldChg chg="addSp modSp mod modTransition">
        <pc:chgData name="SHINJI KANDA" userId="fa1c877523b043be" providerId="LiveId" clId="{2D48B249-A9ED-4A90-B215-D07295353F2E}" dt="2022-12-04T04:44:12.948" v="1407" actId="1076"/>
        <pc:sldMkLst>
          <pc:docMk/>
          <pc:sldMk cId="2322744797" sldId="311"/>
        </pc:sldMkLst>
        <pc:spChg chg="mod">
          <ac:chgData name="SHINJI KANDA" userId="fa1c877523b043be" providerId="LiveId" clId="{2D48B249-A9ED-4A90-B215-D07295353F2E}" dt="2022-12-04T02:49:28.613" v="700" actId="207"/>
          <ac:spMkLst>
            <pc:docMk/>
            <pc:sldMk cId="2322744797" sldId="311"/>
            <ac:spMk id="3" creationId="{AECD0C59-B74B-955F-E778-A8B2DA7283A5}"/>
          </ac:spMkLst>
        </pc:spChg>
        <pc:picChg chg="add mod">
          <ac:chgData name="SHINJI KANDA" userId="fa1c877523b043be" providerId="LiveId" clId="{2D48B249-A9ED-4A90-B215-D07295353F2E}" dt="2022-12-04T04:44:12.948" v="1407" actId="1076"/>
          <ac:picMkLst>
            <pc:docMk/>
            <pc:sldMk cId="2322744797" sldId="311"/>
            <ac:picMk id="4" creationId="{D6C06646-4E99-BA74-165C-B196465CF520}"/>
          </ac:picMkLst>
        </pc:picChg>
      </pc:sldChg>
      <pc:sldChg chg="addSp modSp mod modTransition">
        <pc:chgData name="SHINJI KANDA" userId="fa1c877523b043be" providerId="LiveId" clId="{2D48B249-A9ED-4A90-B215-D07295353F2E}" dt="2022-12-04T04:44:19.685" v="1408"/>
        <pc:sldMkLst>
          <pc:docMk/>
          <pc:sldMk cId="1908655072" sldId="312"/>
        </pc:sldMkLst>
        <pc:spChg chg="mod">
          <ac:chgData name="SHINJI KANDA" userId="fa1c877523b043be" providerId="LiveId" clId="{2D48B249-A9ED-4A90-B215-D07295353F2E}" dt="2022-12-04T02:50:29.990" v="789" actId="27636"/>
          <ac:spMkLst>
            <pc:docMk/>
            <pc:sldMk cId="1908655072" sldId="312"/>
            <ac:spMk id="3" creationId="{9247EC1B-52A1-F39F-0087-4B4BFF2328AB}"/>
          </ac:spMkLst>
        </pc:spChg>
        <pc:picChg chg="add mod">
          <ac:chgData name="SHINJI KANDA" userId="fa1c877523b043be" providerId="LiveId" clId="{2D48B249-A9ED-4A90-B215-D07295353F2E}" dt="2022-12-04T04:44:19.685" v="1408"/>
          <ac:picMkLst>
            <pc:docMk/>
            <pc:sldMk cId="1908655072" sldId="312"/>
            <ac:picMk id="4" creationId="{F780154B-39D7-D66D-4DCD-B5763027E6F3}"/>
          </ac:picMkLst>
        </pc:picChg>
      </pc:sldChg>
      <pc:sldChg chg="addSp modSp mod modTransition">
        <pc:chgData name="SHINJI KANDA" userId="fa1c877523b043be" providerId="LiveId" clId="{2D48B249-A9ED-4A90-B215-D07295353F2E}" dt="2022-12-04T04:44:21.674" v="1409"/>
        <pc:sldMkLst>
          <pc:docMk/>
          <pc:sldMk cId="2302508917" sldId="313"/>
        </pc:sldMkLst>
        <pc:spChg chg="mod">
          <ac:chgData name="SHINJI KANDA" userId="fa1c877523b043be" providerId="LiveId" clId="{2D48B249-A9ED-4A90-B215-D07295353F2E}" dt="2022-12-04T02:51:14.271" v="803" actId="403"/>
          <ac:spMkLst>
            <pc:docMk/>
            <pc:sldMk cId="2302508917" sldId="313"/>
            <ac:spMk id="3" creationId="{A3B93E78-F6E2-FA17-91DF-688ADEB6DF56}"/>
          </ac:spMkLst>
        </pc:spChg>
        <pc:picChg chg="add mod">
          <ac:chgData name="SHINJI KANDA" userId="fa1c877523b043be" providerId="LiveId" clId="{2D48B249-A9ED-4A90-B215-D07295353F2E}" dt="2022-12-04T04:44:21.674" v="1409"/>
          <ac:picMkLst>
            <pc:docMk/>
            <pc:sldMk cId="2302508917" sldId="313"/>
            <ac:picMk id="4" creationId="{E2060761-7296-2074-C77A-7E2B716C68FF}"/>
          </ac:picMkLst>
        </pc:picChg>
      </pc:sldChg>
      <pc:sldChg chg="addSp modSp mod modTransition">
        <pc:chgData name="SHINJI KANDA" userId="fa1c877523b043be" providerId="LiveId" clId="{2D48B249-A9ED-4A90-B215-D07295353F2E}" dt="2022-12-04T04:46:12.032" v="1425" actId="1076"/>
        <pc:sldMkLst>
          <pc:docMk/>
          <pc:sldMk cId="911495327" sldId="314"/>
        </pc:sldMkLst>
        <pc:spChg chg="mod">
          <ac:chgData name="SHINJI KANDA" userId="fa1c877523b043be" providerId="LiveId" clId="{2D48B249-A9ED-4A90-B215-D07295353F2E}" dt="2022-12-04T04:45:37.924" v="1414" actId="20577"/>
          <ac:spMkLst>
            <pc:docMk/>
            <pc:sldMk cId="911495327" sldId="314"/>
            <ac:spMk id="2" creationId="{D717DA04-B88D-7139-82E6-CB2DFD081B58}"/>
          </ac:spMkLst>
        </pc:spChg>
        <pc:spChg chg="mod">
          <ac:chgData name="SHINJI KANDA" userId="fa1c877523b043be" providerId="LiveId" clId="{2D48B249-A9ED-4A90-B215-D07295353F2E}" dt="2022-12-04T02:51:40.537" v="804" actId="207"/>
          <ac:spMkLst>
            <pc:docMk/>
            <pc:sldMk cId="911495327" sldId="314"/>
            <ac:spMk id="3" creationId="{7B2599C3-13FF-3549-0410-58E6D8B5DB0B}"/>
          </ac:spMkLst>
        </pc:spChg>
        <pc:picChg chg="add mod">
          <ac:chgData name="SHINJI KANDA" userId="fa1c877523b043be" providerId="LiveId" clId="{2D48B249-A9ED-4A90-B215-D07295353F2E}" dt="2022-12-04T04:46:12.032" v="1425" actId="1076"/>
          <ac:picMkLst>
            <pc:docMk/>
            <pc:sldMk cId="911495327" sldId="314"/>
            <ac:picMk id="5" creationId="{95AF8E83-0AAB-08C5-F487-92375788C965}"/>
          </ac:picMkLst>
        </pc:picChg>
      </pc:sldChg>
      <pc:sldChg chg="modSp del mod modTransition">
        <pc:chgData name="SHINJI KANDA" userId="fa1c877523b043be" providerId="LiveId" clId="{2D48B249-A9ED-4A90-B215-D07295353F2E}" dt="2022-12-04T04:47:08.079" v="1450" actId="2696"/>
        <pc:sldMkLst>
          <pc:docMk/>
          <pc:sldMk cId="1678494134" sldId="315"/>
        </pc:sldMkLst>
        <pc:spChg chg="mod">
          <ac:chgData name="SHINJI KANDA" userId="fa1c877523b043be" providerId="LiveId" clId="{2D48B249-A9ED-4A90-B215-D07295353F2E}" dt="2022-12-04T04:46:08.436" v="1423" actId="20577"/>
          <ac:spMkLst>
            <pc:docMk/>
            <pc:sldMk cId="1678494134" sldId="315"/>
            <ac:spMk id="2" creationId="{48CEB44C-9D7A-F263-9020-7473FAAD0B8A}"/>
          </ac:spMkLst>
        </pc:spChg>
        <pc:spChg chg="mod">
          <ac:chgData name="SHINJI KANDA" userId="fa1c877523b043be" providerId="LiveId" clId="{2D48B249-A9ED-4A90-B215-D07295353F2E}" dt="2022-12-04T04:46:24.460" v="1427" actId="21"/>
          <ac:spMkLst>
            <pc:docMk/>
            <pc:sldMk cId="1678494134" sldId="315"/>
            <ac:spMk id="3" creationId="{B16041CB-3094-0CF2-E5A1-657D79A6AC00}"/>
          </ac:spMkLst>
        </pc:spChg>
      </pc:sldChg>
      <pc:sldChg chg="modSp mod modTransition">
        <pc:chgData name="SHINJI KANDA" userId="fa1c877523b043be" providerId="LiveId" clId="{2D48B249-A9ED-4A90-B215-D07295353F2E}" dt="2022-12-04T04:49:09.912" v="1518" actId="20577"/>
        <pc:sldMkLst>
          <pc:docMk/>
          <pc:sldMk cId="2144240269" sldId="316"/>
        </pc:sldMkLst>
        <pc:spChg chg="mod">
          <ac:chgData name="SHINJI KANDA" userId="fa1c877523b043be" providerId="LiveId" clId="{2D48B249-A9ED-4A90-B215-D07295353F2E}" dt="2022-12-04T04:47:59.893" v="1458" actId="207"/>
          <ac:spMkLst>
            <pc:docMk/>
            <pc:sldMk cId="2144240269" sldId="316"/>
            <ac:spMk id="2" creationId="{05202282-610F-38BB-7C9C-71DDB1B31C19}"/>
          </ac:spMkLst>
        </pc:spChg>
        <pc:spChg chg="mod">
          <ac:chgData name="SHINJI KANDA" userId="fa1c877523b043be" providerId="LiveId" clId="{2D48B249-A9ED-4A90-B215-D07295353F2E}" dt="2022-12-04T04:49:09.912" v="1518" actId="20577"/>
          <ac:spMkLst>
            <pc:docMk/>
            <pc:sldMk cId="2144240269" sldId="316"/>
            <ac:spMk id="3" creationId="{28F706DE-ED6D-FEE5-2599-89ABB51D803E}"/>
          </ac:spMkLst>
        </pc:spChg>
      </pc:sldChg>
      <pc:sldChg chg="modSp mod modTransition">
        <pc:chgData name="SHINJI KANDA" userId="fa1c877523b043be" providerId="LiveId" clId="{2D48B249-A9ED-4A90-B215-D07295353F2E}" dt="2022-12-04T04:48:57.392" v="1517" actId="207"/>
        <pc:sldMkLst>
          <pc:docMk/>
          <pc:sldMk cId="1520664053" sldId="317"/>
        </pc:sldMkLst>
        <pc:spChg chg="mod">
          <ac:chgData name="SHINJI KANDA" userId="fa1c877523b043be" providerId="LiveId" clId="{2D48B249-A9ED-4A90-B215-D07295353F2E}" dt="2022-12-04T04:48:09.091" v="1466" actId="207"/>
          <ac:spMkLst>
            <pc:docMk/>
            <pc:sldMk cId="1520664053" sldId="317"/>
            <ac:spMk id="2" creationId="{83E6FBB1-9249-88F4-F373-EFE536EBE907}"/>
          </ac:spMkLst>
        </pc:spChg>
        <pc:spChg chg="mod">
          <ac:chgData name="SHINJI KANDA" userId="fa1c877523b043be" providerId="LiveId" clId="{2D48B249-A9ED-4A90-B215-D07295353F2E}" dt="2022-12-04T04:48:57.392" v="1517" actId="207"/>
          <ac:spMkLst>
            <pc:docMk/>
            <pc:sldMk cId="1520664053" sldId="317"/>
            <ac:spMk id="3" creationId="{FA845756-FFEF-FA98-8825-57D945438E5E}"/>
          </ac:spMkLst>
        </pc:spChg>
      </pc:sldChg>
      <pc:sldChg chg="modSp mod modTransition">
        <pc:chgData name="SHINJI KANDA" userId="fa1c877523b043be" providerId="LiveId" clId="{2D48B249-A9ED-4A90-B215-D07295353F2E}" dt="2022-12-06T23:52:05.591" v="2012" actId="404"/>
        <pc:sldMkLst>
          <pc:docMk/>
          <pc:sldMk cId="318898917" sldId="318"/>
        </pc:sldMkLst>
        <pc:spChg chg="mod">
          <ac:chgData name="SHINJI KANDA" userId="fa1c877523b043be" providerId="LiveId" clId="{2D48B249-A9ED-4A90-B215-D07295353F2E}" dt="2022-12-06T23:52:05.591" v="2012" actId="404"/>
          <ac:spMkLst>
            <pc:docMk/>
            <pc:sldMk cId="318898917" sldId="318"/>
            <ac:spMk id="2" creationId="{2E447D86-3E74-5195-F373-D7896BAB2D22}"/>
          </ac:spMkLst>
        </pc:spChg>
        <pc:spChg chg="mod">
          <ac:chgData name="SHINJI KANDA" userId="fa1c877523b043be" providerId="LiveId" clId="{2D48B249-A9ED-4A90-B215-D07295353F2E}" dt="2022-12-04T04:00:29.292" v="1160" actId="207"/>
          <ac:spMkLst>
            <pc:docMk/>
            <pc:sldMk cId="318898917" sldId="318"/>
            <ac:spMk id="3" creationId="{0758AD33-077E-9315-8D42-9D1D184232F3}"/>
          </ac:spMkLst>
        </pc:spChg>
      </pc:sldChg>
      <pc:sldChg chg="addSp modSp mod modTransition modClrScheme chgLayout">
        <pc:chgData name="SHINJI KANDA" userId="fa1c877523b043be" providerId="LiveId" clId="{2D48B249-A9ED-4A90-B215-D07295353F2E}" dt="2022-12-04T04:49:33.137" v="1519" actId="20577"/>
        <pc:sldMkLst>
          <pc:docMk/>
          <pc:sldMk cId="2977496129" sldId="319"/>
        </pc:sldMkLst>
        <pc:spChg chg="mod ord">
          <ac:chgData name="SHINJI KANDA" userId="fa1c877523b043be" providerId="LiveId" clId="{2D48B249-A9ED-4A90-B215-D07295353F2E}" dt="2022-12-04T04:00:18.976" v="1147" actId="20577"/>
          <ac:spMkLst>
            <pc:docMk/>
            <pc:sldMk cId="2977496129" sldId="319"/>
            <ac:spMk id="4" creationId="{A7689645-F7B9-0A5F-AEDE-F64AD6F64DA0}"/>
          </ac:spMkLst>
        </pc:spChg>
        <pc:spChg chg="mod ord">
          <ac:chgData name="SHINJI KANDA" userId="fa1c877523b043be" providerId="LiveId" clId="{2D48B249-A9ED-4A90-B215-D07295353F2E}" dt="2022-12-04T04:49:33.137" v="1519" actId="20577"/>
          <ac:spMkLst>
            <pc:docMk/>
            <pc:sldMk cId="2977496129" sldId="319"/>
            <ac:spMk id="5" creationId="{6A119B44-1097-70D4-10D7-09825E432E34}"/>
          </ac:spMkLst>
        </pc:spChg>
        <pc:picChg chg="add mod">
          <ac:chgData name="SHINJI KANDA" userId="fa1c877523b043be" providerId="LiveId" clId="{2D48B249-A9ED-4A90-B215-D07295353F2E}" dt="2022-12-04T03:27:55.179" v="842" actId="1076"/>
          <ac:picMkLst>
            <pc:docMk/>
            <pc:sldMk cId="2977496129" sldId="319"/>
            <ac:picMk id="3" creationId="{AFE0D40B-3A7D-F46D-50FC-2514B435978B}"/>
          </ac:picMkLst>
        </pc:picChg>
      </pc:sldChg>
      <pc:sldChg chg="modSp add del mod modTransition">
        <pc:chgData name="SHINJI KANDA" userId="fa1c877523b043be" providerId="LiveId" clId="{2D48B249-A9ED-4A90-B215-D07295353F2E}" dt="2022-12-04T03:31:09.699" v="879" actId="2696"/>
        <pc:sldMkLst>
          <pc:docMk/>
          <pc:sldMk cId="1642044996" sldId="320"/>
        </pc:sldMkLst>
        <pc:spChg chg="mod">
          <ac:chgData name="SHINJI KANDA" userId="fa1c877523b043be" providerId="LiveId" clId="{2D48B249-A9ED-4A90-B215-D07295353F2E}" dt="2022-11-14T06:38:03.875" v="36" actId="27636"/>
          <ac:spMkLst>
            <pc:docMk/>
            <pc:sldMk cId="1642044996" sldId="320"/>
            <ac:spMk id="5" creationId="{6A119B44-1097-70D4-10D7-09825E432E34}"/>
          </ac:spMkLst>
        </pc:spChg>
      </pc:sldChg>
      <pc:sldChg chg="modSp add del mod modTransition">
        <pc:chgData name="SHINJI KANDA" userId="fa1c877523b043be" providerId="LiveId" clId="{2D48B249-A9ED-4A90-B215-D07295353F2E}" dt="2022-12-04T03:31:12.121" v="880" actId="2696"/>
        <pc:sldMkLst>
          <pc:docMk/>
          <pc:sldMk cId="4056705976" sldId="321"/>
        </pc:sldMkLst>
        <pc:spChg chg="mod">
          <ac:chgData name="SHINJI KANDA" userId="fa1c877523b043be" providerId="LiveId" clId="{2D48B249-A9ED-4A90-B215-D07295353F2E}" dt="2022-12-04T03:30:36.566" v="869" actId="21"/>
          <ac:spMkLst>
            <pc:docMk/>
            <pc:sldMk cId="4056705976" sldId="321"/>
            <ac:spMk id="5" creationId="{6A119B44-1097-70D4-10D7-09825E432E34}"/>
          </ac:spMkLst>
        </pc:spChg>
      </pc:sldChg>
      <pc:sldChg chg="new del">
        <pc:chgData name="SHINJI KANDA" userId="fa1c877523b043be" providerId="LiveId" clId="{2D48B249-A9ED-4A90-B215-D07295353F2E}" dt="2022-11-19T10:17:38.330" v="350" actId="2696"/>
        <pc:sldMkLst>
          <pc:docMk/>
          <pc:sldMk cId="2771479712" sldId="322"/>
        </pc:sldMkLst>
      </pc:sldChg>
      <pc:sldChg chg="delSp add del setBg delDesignElem">
        <pc:chgData name="SHINJI KANDA" userId="fa1c877523b043be" providerId="LiveId" clId="{2D48B249-A9ED-4A90-B215-D07295353F2E}" dt="2022-11-19T10:17:36.154" v="349" actId="2696"/>
        <pc:sldMkLst>
          <pc:docMk/>
          <pc:sldMk cId="1380098971" sldId="406"/>
        </pc:sldMkLst>
        <pc:spChg chg="del">
          <ac:chgData name="SHINJI KANDA" userId="fa1c877523b043be" providerId="LiveId" clId="{2D48B249-A9ED-4A90-B215-D07295353F2E}" dt="2022-11-19T10:17:33.347" v="348"/>
          <ac:spMkLst>
            <pc:docMk/>
            <pc:sldMk cId="1380098971" sldId="406"/>
            <ac:spMk id="8" creationId="{C7FAE6E8-1D9E-4905-AAFE-978D331822BA}"/>
          </ac:spMkLst>
        </pc:spChg>
        <pc:grpChg chg="del">
          <ac:chgData name="SHINJI KANDA" userId="fa1c877523b043be" providerId="LiveId" clId="{2D48B249-A9ED-4A90-B215-D07295353F2E}" dt="2022-11-19T10:17:33.347" v="348"/>
          <ac:grpSpMkLst>
            <pc:docMk/>
            <pc:sldMk cId="1380098971" sldId="406"/>
            <ac:grpSpMk id="10" creationId="{5F9D1CBF-A219-4C01-85A0-9DF6151EE270}"/>
          </ac:grpSpMkLst>
        </pc:grpChg>
      </pc:sldChg>
      <pc:sldChg chg="addSp delSp modSp add mod setBg delDesignElem">
        <pc:chgData name="SHINJI KANDA" userId="fa1c877523b043be" providerId="LiveId" clId="{2D48B249-A9ED-4A90-B215-D07295353F2E}" dt="2022-11-19T10:18:33.895" v="361" actId="403"/>
        <pc:sldMkLst>
          <pc:docMk/>
          <pc:sldMk cId="2296848941" sldId="407"/>
        </pc:sldMkLst>
        <pc:spChg chg="mod">
          <ac:chgData name="SHINJI KANDA" userId="fa1c877523b043be" providerId="LiveId" clId="{2D48B249-A9ED-4A90-B215-D07295353F2E}" dt="2022-11-19T10:18:33.895" v="361" actId="403"/>
          <ac:spMkLst>
            <pc:docMk/>
            <pc:sldMk cId="2296848941" sldId="407"/>
            <ac:spMk id="2" creationId="{C60AF7A9-359E-88FF-1C4E-2A4DC958E644}"/>
          </ac:spMkLst>
        </pc:spChg>
        <pc:spChg chg="mod">
          <ac:chgData name="SHINJI KANDA" userId="fa1c877523b043be" providerId="LiveId" clId="{2D48B249-A9ED-4A90-B215-D07295353F2E}" dt="2022-11-19T10:18:24.153" v="356" actId="20577"/>
          <ac:spMkLst>
            <pc:docMk/>
            <pc:sldMk cId="2296848941" sldId="407"/>
            <ac:spMk id="3" creationId="{15357181-9059-07AB-3133-47BB44F8BC4A}"/>
          </ac:spMkLst>
        </pc:spChg>
        <pc:spChg chg="add">
          <ac:chgData name="SHINJI KANDA" userId="fa1c877523b043be" providerId="LiveId" clId="{2D48B249-A9ED-4A90-B215-D07295353F2E}" dt="2022-11-19T10:18:18.420" v="353" actId="26606"/>
          <ac:spMkLst>
            <pc:docMk/>
            <pc:sldMk cId="2296848941" sldId="407"/>
            <ac:spMk id="5" creationId="{787F4F1C-8D3D-4EC1-B72D-A0470A5A08B8}"/>
          </ac:spMkLst>
        </pc:spChg>
        <pc:spChg chg="del">
          <ac:chgData name="SHINJI KANDA" userId="fa1c877523b043be" providerId="LiveId" clId="{2D48B249-A9ED-4A90-B215-D07295353F2E}" dt="2022-11-19T10:18:03.046" v="352"/>
          <ac:spMkLst>
            <pc:docMk/>
            <pc:sldMk cId="2296848941" sldId="407"/>
            <ac:spMk id="8" creationId="{C7FAE6E8-1D9E-4905-AAFE-978D331822BA}"/>
          </ac:spMkLst>
        </pc:spChg>
        <pc:grpChg chg="add">
          <ac:chgData name="SHINJI KANDA" userId="fa1c877523b043be" providerId="LiveId" clId="{2D48B249-A9ED-4A90-B215-D07295353F2E}" dt="2022-11-19T10:18:18.420" v="353" actId="26606"/>
          <ac:grpSpMkLst>
            <pc:docMk/>
            <pc:sldMk cId="2296848941" sldId="407"/>
            <ac:grpSpMk id="6" creationId="{D1E3DD61-64DB-46AD-B249-E273CD86B051}"/>
          </ac:grpSpMkLst>
        </pc:grpChg>
        <pc:grpChg chg="del">
          <ac:chgData name="SHINJI KANDA" userId="fa1c877523b043be" providerId="LiveId" clId="{2D48B249-A9ED-4A90-B215-D07295353F2E}" dt="2022-11-19T10:18:03.046" v="352"/>
          <ac:grpSpMkLst>
            <pc:docMk/>
            <pc:sldMk cId="2296848941" sldId="407"/>
            <ac:grpSpMk id="10" creationId="{5F9D1CBF-A219-4C01-85A0-9DF6151EE270}"/>
          </ac:grpSpMkLst>
        </pc:grpChg>
      </pc:sldChg>
      <pc:sldChg chg="delSp add del setBg delDesignElem">
        <pc:chgData name="SHINJI KANDA" userId="fa1c877523b043be" providerId="LiveId" clId="{2D48B249-A9ED-4A90-B215-D07295353F2E}" dt="2022-11-19T10:16:34.849" v="341" actId="2696"/>
        <pc:sldMkLst>
          <pc:docMk/>
          <pc:sldMk cId="4294891396" sldId="407"/>
        </pc:sldMkLst>
        <pc:spChg chg="del">
          <ac:chgData name="SHINJI KANDA" userId="fa1c877523b043be" providerId="LiveId" clId="{2D48B249-A9ED-4A90-B215-D07295353F2E}" dt="2022-11-19T10:16:31.275" v="340"/>
          <ac:spMkLst>
            <pc:docMk/>
            <pc:sldMk cId="4294891396" sldId="407"/>
            <ac:spMk id="8" creationId="{C7FAE6E8-1D9E-4905-AAFE-978D331822BA}"/>
          </ac:spMkLst>
        </pc:spChg>
        <pc:grpChg chg="del">
          <ac:chgData name="SHINJI KANDA" userId="fa1c877523b043be" providerId="LiveId" clId="{2D48B249-A9ED-4A90-B215-D07295353F2E}" dt="2022-11-19T10:16:31.275" v="340"/>
          <ac:grpSpMkLst>
            <pc:docMk/>
            <pc:sldMk cId="4294891396" sldId="407"/>
            <ac:grpSpMk id="10" creationId="{5F9D1CBF-A219-4C01-85A0-9DF6151EE270}"/>
          </ac:grpSpMkLst>
        </pc:grpChg>
      </pc:sldChg>
      <pc:sldChg chg="modSp add mod">
        <pc:chgData name="SHINJI KANDA" userId="fa1c877523b043be" providerId="LiveId" clId="{2D48B249-A9ED-4A90-B215-D07295353F2E}" dt="2022-12-04T04:01:46.434" v="1181" actId="115"/>
        <pc:sldMkLst>
          <pc:docMk/>
          <pc:sldMk cId="2733864126" sldId="408"/>
        </pc:sldMkLst>
        <pc:spChg chg="mod">
          <ac:chgData name="SHINJI KANDA" userId="fa1c877523b043be" providerId="LiveId" clId="{2D48B249-A9ED-4A90-B215-D07295353F2E}" dt="2022-12-04T04:00:15.200" v="1141" actId="20577"/>
          <ac:spMkLst>
            <pc:docMk/>
            <pc:sldMk cId="2733864126" sldId="408"/>
            <ac:spMk id="4" creationId="{A7689645-F7B9-0A5F-AEDE-F64AD6F64DA0}"/>
          </ac:spMkLst>
        </pc:spChg>
        <pc:spChg chg="mod">
          <ac:chgData name="SHINJI KANDA" userId="fa1c877523b043be" providerId="LiveId" clId="{2D48B249-A9ED-4A90-B215-D07295353F2E}" dt="2022-12-04T04:01:46.434" v="1181" actId="115"/>
          <ac:spMkLst>
            <pc:docMk/>
            <pc:sldMk cId="2733864126" sldId="408"/>
            <ac:spMk id="5" creationId="{6A119B44-1097-70D4-10D7-09825E432E34}"/>
          </ac:spMkLst>
        </pc:spChg>
      </pc:sldChg>
      <pc:sldChg chg="modSp add mod">
        <pc:chgData name="SHINJI KANDA" userId="fa1c877523b043be" providerId="LiveId" clId="{2D48B249-A9ED-4A90-B215-D07295353F2E}" dt="2022-12-04T03:31:02.645" v="878" actId="207"/>
        <pc:sldMkLst>
          <pc:docMk/>
          <pc:sldMk cId="1150327217" sldId="409"/>
        </pc:sldMkLst>
        <pc:spChg chg="mod">
          <ac:chgData name="SHINJI KANDA" userId="fa1c877523b043be" providerId="LiveId" clId="{2D48B249-A9ED-4A90-B215-D07295353F2E}" dt="2022-12-04T03:31:02.645" v="878" actId="207"/>
          <ac:spMkLst>
            <pc:docMk/>
            <pc:sldMk cId="1150327217" sldId="409"/>
            <ac:spMk id="5" creationId="{6A119B44-1097-70D4-10D7-09825E432E34}"/>
          </ac:spMkLst>
        </pc:spChg>
      </pc:sldChg>
      <pc:sldChg chg="modSp add mod ord">
        <pc:chgData name="SHINJI KANDA" userId="fa1c877523b043be" providerId="LiveId" clId="{2D48B249-A9ED-4A90-B215-D07295353F2E}" dt="2022-12-06T23:51:50.892" v="2010" actId="404"/>
        <pc:sldMkLst>
          <pc:docMk/>
          <pc:sldMk cId="3521051822" sldId="410"/>
        </pc:sldMkLst>
        <pc:spChg chg="mod">
          <ac:chgData name="SHINJI KANDA" userId="fa1c877523b043be" providerId="LiveId" clId="{2D48B249-A9ED-4A90-B215-D07295353F2E}" dt="2022-12-06T23:51:50.892" v="2010" actId="404"/>
          <ac:spMkLst>
            <pc:docMk/>
            <pc:sldMk cId="3521051822" sldId="410"/>
            <ac:spMk id="2" creationId="{2E447D86-3E74-5195-F373-D7896BAB2D22}"/>
          </ac:spMkLst>
        </pc:spChg>
        <pc:spChg chg="mod">
          <ac:chgData name="SHINJI KANDA" userId="fa1c877523b043be" providerId="LiveId" clId="{2D48B249-A9ED-4A90-B215-D07295353F2E}" dt="2022-12-04T04:00:10.298" v="1135" actId="207"/>
          <ac:spMkLst>
            <pc:docMk/>
            <pc:sldMk cId="3521051822" sldId="410"/>
            <ac:spMk id="3" creationId="{0758AD33-077E-9315-8D42-9D1D184232F3}"/>
          </ac:spMkLst>
        </pc:spChg>
      </pc:sldChg>
      <pc:sldChg chg="addSp delSp modSp add del mod ord">
        <pc:chgData name="SHINJI KANDA" userId="fa1c877523b043be" providerId="LiveId" clId="{2D48B249-A9ED-4A90-B215-D07295353F2E}" dt="2022-12-06T23:58:20.604" v="2014" actId="2696"/>
        <pc:sldMkLst>
          <pc:docMk/>
          <pc:sldMk cId="2119871820" sldId="411"/>
        </pc:sldMkLst>
        <pc:spChg chg="mod">
          <ac:chgData name="SHINJI KANDA" userId="fa1c877523b043be" providerId="LiveId" clId="{2D48B249-A9ED-4A90-B215-D07295353F2E}" dt="2022-12-04T03:59:58.995" v="1122" actId="20577"/>
          <ac:spMkLst>
            <pc:docMk/>
            <pc:sldMk cId="2119871820" sldId="411"/>
            <ac:spMk id="4" creationId="{A7689645-F7B9-0A5F-AEDE-F64AD6F64DA0}"/>
          </ac:spMkLst>
        </pc:spChg>
        <pc:spChg chg="mod">
          <ac:chgData name="SHINJI KANDA" userId="fa1c877523b043be" providerId="LiveId" clId="{2D48B249-A9ED-4A90-B215-D07295353F2E}" dt="2022-12-04T03:59:42.095" v="1114" actId="207"/>
          <ac:spMkLst>
            <pc:docMk/>
            <pc:sldMk cId="2119871820" sldId="411"/>
            <ac:spMk id="5" creationId="{6A119B44-1097-70D4-10D7-09825E432E34}"/>
          </ac:spMkLst>
        </pc:spChg>
        <pc:picChg chg="del">
          <ac:chgData name="SHINJI KANDA" userId="fa1c877523b043be" providerId="LiveId" clId="{2D48B249-A9ED-4A90-B215-D07295353F2E}" dt="2022-12-04T03:37:40.095" v="1009" actId="478"/>
          <ac:picMkLst>
            <pc:docMk/>
            <pc:sldMk cId="2119871820" sldId="411"/>
            <ac:picMk id="3" creationId="{AFE0D40B-3A7D-F46D-50FC-2514B435978B}"/>
          </ac:picMkLst>
        </pc:picChg>
        <pc:picChg chg="add mod">
          <ac:chgData name="SHINJI KANDA" userId="fa1c877523b043be" providerId="LiveId" clId="{2D48B249-A9ED-4A90-B215-D07295353F2E}" dt="2022-12-04T03:59:49.660" v="1116" actId="1076"/>
          <ac:picMkLst>
            <pc:docMk/>
            <pc:sldMk cId="2119871820" sldId="411"/>
            <ac:picMk id="6" creationId="{19BAEC60-63F2-81D4-20A6-1C9B9CB65DE5}"/>
          </ac:picMkLst>
        </pc:picChg>
      </pc:sldChg>
      <pc:sldChg chg="modSp add mod">
        <pc:chgData name="SHINJI KANDA" userId="fa1c877523b043be" providerId="LiveId" clId="{2D48B249-A9ED-4A90-B215-D07295353F2E}" dt="2022-12-04T04:40:50.948" v="1371" actId="20577"/>
        <pc:sldMkLst>
          <pc:docMk/>
          <pc:sldMk cId="2371939932" sldId="412"/>
        </pc:sldMkLst>
        <pc:spChg chg="mod">
          <ac:chgData name="SHINJI KANDA" userId="fa1c877523b043be" providerId="LiveId" clId="{2D48B249-A9ED-4A90-B215-D07295353F2E}" dt="2022-12-04T04:40:50.948" v="1371" actId="20577"/>
          <ac:spMkLst>
            <pc:docMk/>
            <pc:sldMk cId="2371939932" sldId="412"/>
            <ac:spMk id="3" creationId="{7432891A-ED20-070C-960A-34BBF2085D0F}"/>
          </ac:spMkLst>
        </pc:spChg>
      </pc:sldChg>
      <pc:sldChg chg="modSp add mod ord">
        <pc:chgData name="SHINJI KANDA" userId="fa1c877523b043be" providerId="LiveId" clId="{2D48B249-A9ED-4A90-B215-D07295353F2E}" dt="2022-12-04T04:42:59.995" v="1403"/>
        <pc:sldMkLst>
          <pc:docMk/>
          <pc:sldMk cId="3368672888" sldId="413"/>
        </pc:sldMkLst>
        <pc:spChg chg="mod">
          <ac:chgData name="SHINJI KANDA" userId="fa1c877523b043be" providerId="LiveId" clId="{2D48B249-A9ED-4A90-B215-D07295353F2E}" dt="2022-12-04T04:42:57.341" v="1401" actId="207"/>
          <ac:spMkLst>
            <pc:docMk/>
            <pc:sldMk cId="3368672888" sldId="413"/>
            <ac:spMk id="3" creationId="{5363F96E-FFE3-82FE-1A23-3ABDB0C1EFF4}"/>
          </ac:spMkLst>
        </pc:spChg>
      </pc:sldChg>
      <pc:sldChg chg="modSp add mod">
        <pc:chgData name="SHINJI KANDA" userId="fa1c877523b043be" providerId="LiveId" clId="{2D48B249-A9ED-4A90-B215-D07295353F2E}" dt="2022-12-04T04:46:53.741" v="1449" actId="27636"/>
        <pc:sldMkLst>
          <pc:docMk/>
          <pc:sldMk cId="2373600248" sldId="414"/>
        </pc:sldMkLst>
        <pc:spChg chg="mod">
          <ac:chgData name="SHINJI KANDA" userId="fa1c877523b043be" providerId="LiveId" clId="{2D48B249-A9ED-4A90-B215-D07295353F2E}" dt="2022-12-04T04:46:53.741" v="1449" actId="27636"/>
          <ac:spMkLst>
            <pc:docMk/>
            <pc:sldMk cId="2373600248" sldId="414"/>
            <ac:spMk id="3" creationId="{7B2599C3-13FF-3549-0410-58E6D8B5DB0B}"/>
          </ac:spMkLst>
        </pc:spChg>
      </pc:sldChg>
      <pc:sldChg chg="modSp add mod">
        <pc:chgData name="SHINJI KANDA" userId="fa1c877523b043be" providerId="LiveId" clId="{2D48B249-A9ED-4A90-B215-D07295353F2E}" dt="2022-12-04T04:55:42.787" v="1569" actId="403"/>
        <pc:sldMkLst>
          <pc:docMk/>
          <pc:sldMk cId="494620611" sldId="415"/>
        </pc:sldMkLst>
        <pc:spChg chg="mod">
          <ac:chgData name="SHINJI KANDA" userId="fa1c877523b043be" providerId="LiveId" clId="{2D48B249-A9ED-4A90-B215-D07295353F2E}" dt="2022-12-04T04:55:42.787" v="1569" actId="403"/>
          <ac:spMkLst>
            <pc:docMk/>
            <pc:sldMk cId="494620611" sldId="415"/>
            <ac:spMk id="3" creationId="{2680AFBB-290D-1DE9-F4EB-50995AFC750F}"/>
          </ac:spMkLst>
        </pc:spChg>
      </pc:sldChg>
      <pc:sldChg chg="modSp add mod">
        <pc:chgData name="SHINJI KANDA" userId="fa1c877523b043be" providerId="LiveId" clId="{2D48B249-A9ED-4A90-B215-D07295353F2E}" dt="2022-12-04T05:00:03.710" v="1599" actId="27636"/>
        <pc:sldMkLst>
          <pc:docMk/>
          <pc:sldMk cId="2686314480" sldId="416"/>
        </pc:sldMkLst>
        <pc:spChg chg="mod">
          <ac:chgData name="SHINJI KANDA" userId="fa1c877523b043be" providerId="LiveId" clId="{2D48B249-A9ED-4A90-B215-D07295353F2E}" dt="2022-12-04T05:00:03.710" v="1599" actId="27636"/>
          <ac:spMkLst>
            <pc:docMk/>
            <pc:sldMk cId="2686314480" sldId="416"/>
            <ac:spMk id="3" creationId="{8833B045-C54B-DAAC-258C-F63DC2BDBAF4}"/>
          </ac:spMkLst>
        </pc:spChg>
      </pc:sldChg>
      <pc:sldChg chg="modSp add mod ord">
        <pc:chgData name="SHINJI KANDA" userId="fa1c877523b043be" providerId="LiveId" clId="{2D48B249-A9ED-4A90-B215-D07295353F2E}" dt="2022-12-06T23:51:58.291" v="2011" actId="404"/>
        <pc:sldMkLst>
          <pc:docMk/>
          <pc:sldMk cId="2465144435" sldId="417"/>
        </pc:sldMkLst>
        <pc:spChg chg="mod">
          <ac:chgData name="SHINJI KANDA" userId="fa1c877523b043be" providerId="LiveId" clId="{2D48B249-A9ED-4A90-B215-D07295353F2E}" dt="2022-12-06T23:51:58.291" v="2011" actId="404"/>
          <ac:spMkLst>
            <pc:docMk/>
            <pc:sldMk cId="2465144435" sldId="417"/>
            <ac:spMk id="2" creationId="{2E447D86-3E74-5195-F373-D7896BAB2D22}"/>
          </ac:spMkLst>
        </pc:spChg>
        <pc:spChg chg="mod">
          <ac:chgData name="SHINJI KANDA" userId="fa1c877523b043be" providerId="LiveId" clId="{2D48B249-A9ED-4A90-B215-D07295353F2E}" dt="2022-12-04T23:03:27.344" v="1621" actId="20577"/>
          <ac:spMkLst>
            <pc:docMk/>
            <pc:sldMk cId="2465144435" sldId="417"/>
            <ac:spMk id="3" creationId="{0758AD33-077E-9315-8D42-9D1D184232F3}"/>
          </ac:spMkLst>
        </pc:spChg>
      </pc:sldChg>
      <pc:sldChg chg="addSp delSp modSp add mod ord">
        <pc:chgData name="SHINJI KANDA" userId="fa1c877523b043be" providerId="LiveId" clId="{2D48B249-A9ED-4A90-B215-D07295353F2E}" dt="2022-12-06T23:58:50.732" v="2017" actId="20577"/>
        <pc:sldMkLst>
          <pc:docMk/>
          <pc:sldMk cId="2632230049" sldId="418"/>
        </pc:sldMkLst>
        <pc:spChg chg="mod">
          <ac:chgData name="SHINJI KANDA" userId="fa1c877523b043be" providerId="LiveId" clId="{2D48B249-A9ED-4A90-B215-D07295353F2E}" dt="2022-12-04T23:03:52.730" v="1636" actId="20577"/>
          <ac:spMkLst>
            <pc:docMk/>
            <pc:sldMk cId="2632230049" sldId="418"/>
            <ac:spMk id="4" creationId="{A7689645-F7B9-0A5F-AEDE-F64AD6F64DA0}"/>
          </ac:spMkLst>
        </pc:spChg>
        <pc:spChg chg="mod">
          <ac:chgData name="SHINJI KANDA" userId="fa1c877523b043be" providerId="LiveId" clId="{2D48B249-A9ED-4A90-B215-D07295353F2E}" dt="2022-12-06T23:58:50.732" v="2017" actId="20577"/>
          <ac:spMkLst>
            <pc:docMk/>
            <pc:sldMk cId="2632230049" sldId="418"/>
            <ac:spMk id="5" creationId="{6A119B44-1097-70D4-10D7-09825E432E34}"/>
          </ac:spMkLst>
        </pc:spChg>
        <pc:picChg chg="add mod">
          <ac:chgData name="SHINJI KANDA" userId="fa1c877523b043be" providerId="LiveId" clId="{2D48B249-A9ED-4A90-B215-D07295353F2E}" dt="2022-12-04T23:45:16.455" v="1903" actId="1076"/>
          <ac:picMkLst>
            <pc:docMk/>
            <pc:sldMk cId="2632230049" sldId="418"/>
            <ac:picMk id="3" creationId="{7828DC69-BCA7-05C0-2C2C-452830F7DB97}"/>
          </ac:picMkLst>
        </pc:picChg>
        <pc:picChg chg="del">
          <ac:chgData name="SHINJI KANDA" userId="fa1c877523b043be" providerId="LiveId" clId="{2D48B249-A9ED-4A90-B215-D07295353F2E}" dt="2022-12-04T23:39:37.982" v="1824" actId="478"/>
          <ac:picMkLst>
            <pc:docMk/>
            <pc:sldMk cId="2632230049" sldId="418"/>
            <ac:picMk id="6" creationId="{19BAEC60-63F2-81D4-20A6-1C9B9CB65DE5}"/>
          </ac:picMkLst>
        </pc:picChg>
        <pc:picChg chg="add del mod">
          <ac:chgData name="SHINJI KANDA" userId="fa1c877523b043be" providerId="LiveId" clId="{2D48B249-A9ED-4A90-B215-D07295353F2E}" dt="2022-12-04T23:42:53.006" v="1829" actId="478"/>
          <ac:picMkLst>
            <pc:docMk/>
            <pc:sldMk cId="2632230049" sldId="418"/>
            <ac:picMk id="8" creationId="{BEE67499-B7D1-3902-45F7-85C54D244926}"/>
          </ac:picMkLst>
        </pc:picChg>
      </pc:sldChg>
      <pc:sldChg chg="add del">
        <pc:chgData name="SHINJI KANDA" userId="fa1c877523b043be" providerId="LiveId" clId="{2D48B249-A9ED-4A90-B215-D07295353F2E}" dt="2022-12-04T23:50:31.708" v="1939" actId="2696"/>
        <pc:sldMkLst>
          <pc:docMk/>
          <pc:sldMk cId="1242982299" sldId="419"/>
        </pc:sldMkLst>
      </pc:sldChg>
      <pc:sldChg chg="modSp add mod ord">
        <pc:chgData name="SHINJI KANDA" userId="fa1c877523b043be" providerId="LiveId" clId="{2D48B249-A9ED-4A90-B215-D07295353F2E}" dt="2022-12-04T23:50:50.568" v="1966" actId="20577"/>
        <pc:sldMkLst>
          <pc:docMk/>
          <pc:sldMk cId="2790046265" sldId="419"/>
        </pc:sldMkLst>
        <pc:spChg chg="mod">
          <ac:chgData name="SHINJI KANDA" userId="fa1c877523b043be" providerId="LiveId" clId="{2D48B249-A9ED-4A90-B215-D07295353F2E}" dt="2022-12-04T23:50:42.288" v="1953" actId="20577"/>
          <ac:spMkLst>
            <pc:docMk/>
            <pc:sldMk cId="2790046265" sldId="419"/>
            <ac:spMk id="2" creationId="{43BB8431-6132-26DE-2AA7-9E43C98DD0A9}"/>
          </ac:spMkLst>
        </pc:spChg>
        <pc:spChg chg="mod">
          <ac:chgData name="SHINJI KANDA" userId="fa1c877523b043be" providerId="LiveId" clId="{2D48B249-A9ED-4A90-B215-D07295353F2E}" dt="2022-12-04T23:50:50.568" v="1966" actId="20577"/>
          <ac:spMkLst>
            <pc:docMk/>
            <pc:sldMk cId="2790046265" sldId="419"/>
            <ac:spMk id="3" creationId="{CE1D16D2-81A8-6890-A128-61D2BE697B33}"/>
          </ac:spMkLst>
        </pc:spChg>
      </pc:sldChg>
      <pc:sldChg chg="modSp add mod">
        <pc:chgData name="SHINJI KANDA" userId="fa1c877523b043be" providerId="LiveId" clId="{2D48B249-A9ED-4A90-B215-D07295353F2E}" dt="2022-12-04T23:51:19.913" v="1972" actId="27636"/>
        <pc:sldMkLst>
          <pc:docMk/>
          <pc:sldMk cId="703552862" sldId="420"/>
        </pc:sldMkLst>
        <pc:spChg chg="mod">
          <ac:chgData name="SHINJI KANDA" userId="fa1c877523b043be" providerId="LiveId" clId="{2D48B249-A9ED-4A90-B215-D07295353F2E}" dt="2022-12-04T23:51:19.913" v="1972" actId="27636"/>
          <ac:spMkLst>
            <pc:docMk/>
            <pc:sldMk cId="703552862" sldId="420"/>
            <ac:spMk id="3" creationId="{CE1D16D2-81A8-6890-A128-61D2BE697B33}"/>
          </ac:spMkLst>
        </pc:spChg>
      </pc:sldChg>
      <pc:sldChg chg="modSp add mod">
        <pc:chgData name="SHINJI KANDA" userId="fa1c877523b043be" providerId="LiveId" clId="{2D48B249-A9ED-4A90-B215-D07295353F2E}" dt="2022-12-04T23:52:10.158" v="1982" actId="404"/>
        <pc:sldMkLst>
          <pc:docMk/>
          <pc:sldMk cId="4003295726" sldId="421"/>
        </pc:sldMkLst>
        <pc:spChg chg="mod">
          <ac:chgData name="SHINJI KANDA" userId="fa1c877523b043be" providerId="LiveId" clId="{2D48B249-A9ED-4A90-B215-D07295353F2E}" dt="2022-12-04T23:52:10.158" v="1982" actId="404"/>
          <ac:spMkLst>
            <pc:docMk/>
            <pc:sldMk cId="4003295726" sldId="421"/>
            <ac:spMk id="3" creationId="{CE1D16D2-81A8-6890-A128-61D2BE697B33}"/>
          </ac:spMkLst>
        </pc:spChg>
      </pc:sldChg>
      <pc:sldChg chg="add">
        <pc:chgData name="SHINJI KANDA" userId="fa1c877523b043be" providerId="LiveId" clId="{2D48B249-A9ED-4A90-B215-D07295353F2E}" dt="2022-12-06T23:58:16.351" v="2013"/>
        <pc:sldMkLst>
          <pc:docMk/>
          <pc:sldMk cId="339025547" sldId="931"/>
        </pc:sldMkLst>
      </pc:sldChg>
      <pc:sldChg chg="add">
        <pc:chgData name="SHINJI KANDA" userId="fa1c877523b043be" providerId="LiveId" clId="{2D48B249-A9ED-4A90-B215-D07295353F2E}" dt="2022-12-07T00:56:14.971" v="2018"/>
        <pc:sldMkLst>
          <pc:docMk/>
          <pc:sldMk cId="1639552542" sldId="963"/>
        </pc:sldMkLst>
      </pc:sldChg>
      <pc:sldChg chg="delSp modSp add del mod">
        <pc:chgData name="SHINJI KANDA" userId="fa1c877523b043be" providerId="LiveId" clId="{2D48B249-A9ED-4A90-B215-D07295353F2E}" dt="2022-12-07T01:12:40.887" v="2043" actId="2696"/>
        <pc:sldMkLst>
          <pc:docMk/>
          <pc:sldMk cId="2914423395" sldId="964"/>
        </pc:sldMkLst>
        <pc:spChg chg="mod">
          <ac:chgData name="SHINJI KANDA" userId="fa1c877523b043be" providerId="LiveId" clId="{2D48B249-A9ED-4A90-B215-D07295353F2E}" dt="2022-12-07T01:11:04.993" v="2041" actId="403"/>
          <ac:spMkLst>
            <pc:docMk/>
            <pc:sldMk cId="2914423395" sldId="964"/>
            <ac:spMk id="5" creationId="{6A119B44-1097-70D4-10D7-09825E432E34}"/>
          </ac:spMkLst>
        </pc:spChg>
        <pc:picChg chg="del">
          <ac:chgData name="SHINJI KANDA" userId="fa1c877523b043be" providerId="LiveId" clId="{2D48B249-A9ED-4A90-B215-D07295353F2E}" dt="2022-12-07T01:10:22.377" v="2020" actId="478"/>
          <ac:picMkLst>
            <pc:docMk/>
            <pc:sldMk cId="2914423395" sldId="964"/>
            <ac:picMk id="3" creationId="{7828DC69-BCA7-05C0-2C2C-452830F7DB97}"/>
          </ac:picMkLst>
        </pc:picChg>
      </pc:sldChg>
      <pc:sldChg chg="add">
        <pc:chgData name="SHINJI KANDA" userId="fa1c877523b043be" providerId="LiveId" clId="{2D48B249-A9ED-4A90-B215-D07295353F2E}" dt="2022-12-07T01:12:36.065" v="2042"/>
        <pc:sldMkLst>
          <pc:docMk/>
          <pc:sldMk cId="3464634502" sldId="968"/>
        </pc:sldMkLst>
      </pc:sldChg>
      <pc:sldChg chg="modSp add mod">
        <pc:chgData name="SHINJI KANDA" userId="fa1c877523b043be" providerId="LiveId" clId="{2D48B249-A9ED-4A90-B215-D07295353F2E}" dt="2022-12-07T04:34:38.459" v="2079" actId="1076"/>
        <pc:sldMkLst>
          <pc:docMk/>
          <pc:sldMk cId="3933778806" sldId="969"/>
        </pc:sldMkLst>
        <pc:spChg chg="mod">
          <ac:chgData name="SHINJI KANDA" userId="fa1c877523b043be" providerId="LiveId" clId="{2D48B249-A9ED-4A90-B215-D07295353F2E}" dt="2022-12-07T04:34:16.737" v="2076" actId="20577"/>
          <ac:spMkLst>
            <pc:docMk/>
            <pc:sldMk cId="3933778806" sldId="969"/>
            <ac:spMk id="3" creationId="{E88CC833-04A9-BA18-C630-62BAEEF14440}"/>
          </ac:spMkLst>
        </pc:spChg>
        <pc:picChg chg="mod">
          <ac:chgData name="SHINJI KANDA" userId="fa1c877523b043be" providerId="LiveId" clId="{2D48B249-A9ED-4A90-B215-D07295353F2E}" dt="2022-12-07T04:33:19.412" v="2052" actId="1076"/>
          <ac:picMkLst>
            <pc:docMk/>
            <pc:sldMk cId="3933778806" sldId="969"/>
            <ac:picMk id="5" creationId="{AB295CC0-E572-C491-D8AA-1E0EBAEEC611}"/>
          </ac:picMkLst>
        </pc:picChg>
        <pc:picChg chg="mod">
          <ac:chgData name="SHINJI KANDA" userId="fa1c877523b043be" providerId="LiveId" clId="{2D48B249-A9ED-4A90-B215-D07295353F2E}" dt="2022-12-07T04:34:32.305" v="2078" actId="1076"/>
          <ac:picMkLst>
            <pc:docMk/>
            <pc:sldMk cId="3933778806" sldId="969"/>
            <ac:picMk id="7" creationId="{72B3432D-5E6D-83B5-9B64-0D829BC349C7}"/>
          </ac:picMkLst>
        </pc:picChg>
        <pc:picChg chg="mod">
          <ac:chgData name="SHINJI KANDA" userId="fa1c877523b043be" providerId="LiveId" clId="{2D48B249-A9ED-4A90-B215-D07295353F2E}" dt="2022-12-07T04:34:38.459" v="2079" actId="1076"/>
          <ac:picMkLst>
            <pc:docMk/>
            <pc:sldMk cId="3933778806" sldId="969"/>
            <ac:picMk id="9" creationId="{84A52D08-CF94-84AD-D3C1-618802D0BAF9}"/>
          </ac:picMkLst>
        </pc:picChg>
      </pc:sldChg>
      <pc:sldChg chg="add">
        <pc:chgData name="SHINJI KANDA" userId="fa1c877523b043be" providerId="LiveId" clId="{2D48B249-A9ED-4A90-B215-D07295353F2E}" dt="2022-12-07T05:10:27.918" v="2080"/>
        <pc:sldMkLst>
          <pc:docMk/>
          <pc:sldMk cId="2625414705" sldId="989"/>
        </pc:sldMkLst>
      </pc:sldChg>
      <pc:sldMasterChg chg="modTransition modSldLayout">
        <pc:chgData name="SHINJI KANDA" userId="fa1c877523b043be" providerId="LiveId" clId="{2D48B249-A9ED-4A90-B215-D07295353F2E}" dt="2022-11-15T21:00:33.202" v="124"/>
        <pc:sldMasterMkLst>
          <pc:docMk/>
          <pc:sldMasterMk cId="137342238" sldId="2147483648"/>
        </pc:sldMasterMkLst>
        <pc:sldLayoutChg chg="modTransition">
          <pc:chgData name="SHINJI KANDA" userId="fa1c877523b043be" providerId="LiveId" clId="{2D48B249-A9ED-4A90-B215-D07295353F2E}" dt="2022-11-15T21:00:33.202" v="124"/>
          <pc:sldLayoutMkLst>
            <pc:docMk/>
            <pc:sldMasterMk cId="137342238" sldId="2147483648"/>
            <pc:sldLayoutMk cId="3246733518" sldId="2147483649"/>
          </pc:sldLayoutMkLst>
        </pc:sldLayoutChg>
        <pc:sldLayoutChg chg="modTransition">
          <pc:chgData name="SHINJI KANDA" userId="fa1c877523b043be" providerId="LiveId" clId="{2D48B249-A9ED-4A90-B215-D07295353F2E}" dt="2022-11-15T21:00:33.202" v="124"/>
          <pc:sldLayoutMkLst>
            <pc:docMk/>
            <pc:sldMasterMk cId="137342238" sldId="2147483648"/>
            <pc:sldLayoutMk cId="406030643" sldId="2147483650"/>
          </pc:sldLayoutMkLst>
        </pc:sldLayoutChg>
        <pc:sldLayoutChg chg="modTransition">
          <pc:chgData name="SHINJI KANDA" userId="fa1c877523b043be" providerId="LiveId" clId="{2D48B249-A9ED-4A90-B215-D07295353F2E}" dt="2022-11-15T21:00:33.202" v="124"/>
          <pc:sldLayoutMkLst>
            <pc:docMk/>
            <pc:sldMasterMk cId="137342238" sldId="2147483648"/>
            <pc:sldLayoutMk cId="3271966132" sldId="2147483651"/>
          </pc:sldLayoutMkLst>
        </pc:sldLayoutChg>
        <pc:sldLayoutChg chg="modTransition">
          <pc:chgData name="SHINJI KANDA" userId="fa1c877523b043be" providerId="LiveId" clId="{2D48B249-A9ED-4A90-B215-D07295353F2E}" dt="2022-11-15T21:00:33.202" v="124"/>
          <pc:sldLayoutMkLst>
            <pc:docMk/>
            <pc:sldMasterMk cId="137342238" sldId="2147483648"/>
            <pc:sldLayoutMk cId="1192040513" sldId="2147483652"/>
          </pc:sldLayoutMkLst>
        </pc:sldLayoutChg>
        <pc:sldLayoutChg chg="modTransition">
          <pc:chgData name="SHINJI KANDA" userId="fa1c877523b043be" providerId="LiveId" clId="{2D48B249-A9ED-4A90-B215-D07295353F2E}" dt="2022-11-15T21:00:33.202" v="124"/>
          <pc:sldLayoutMkLst>
            <pc:docMk/>
            <pc:sldMasterMk cId="137342238" sldId="2147483648"/>
            <pc:sldLayoutMk cId="2275531161" sldId="2147483653"/>
          </pc:sldLayoutMkLst>
        </pc:sldLayoutChg>
        <pc:sldLayoutChg chg="modTransition">
          <pc:chgData name="SHINJI KANDA" userId="fa1c877523b043be" providerId="LiveId" clId="{2D48B249-A9ED-4A90-B215-D07295353F2E}" dt="2022-11-15T21:00:33.202" v="124"/>
          <pc:sldLayoutMkLst>
            <pc:docMk/>
            <pc:sldMasterMk cId="137342238" sldId="2147483648"/>
            <pc:sldLayoutMk cId="3257227052" sldId="2147483654"/>
          </pc:sldLayoutMkLst>
        </pc:sldLayoutChg>
        <pc:sldLayoutChg chg="modTransition">
          <pc:chgData name="SHINJI KANDA" userId="fa1c877523b043be" providerId="LiveId" clId="{2D48B249-A9ED-4A90-B215-D07295353F2E}" dt="2022-11-15T21:00:33.202" v="124"/>
          <pc:sldLayoutMkLst>
            <pc:docMk/>
            <pc:sldMasterMk cId="137342238" sldId="2147483648"/>
            <pc:sldLayoutMk cId="2441366662" sldId="2147483655"/>
          </pc:sldLayoutMkLst>
        </pc:sldLayoutChg>
        <pc:sldLayoutChg chg="modTransition">
          <pc:chgData name="SHINJI KANDA" userId="fa1c877523b043be" providerId="LiveId" clId="{2D48B249-A9ED-4A90-B215-D07295353F2E}" dt="2022-11-15T21:00:33.202" v="124"/>
          <pc:sldLayoutMkLst>
            <pc:docMk/>
            <pc:sldMasterMk cId="137342238" sldId="2147483648"/>
            <pc:sldLayoutMk cId="2671526154" sldId="2147483656"/>
          </pc:sldLayoutMkLst>
        </pc:sldLayoutChg>
        <pc:sldLayoutChg chg="modTransition">
          <pc:chgData name="SHINJI KANDA" userId="fa1c877523b043be" providerId="LiveId" clId="{2D48B249-A9ED-4A90-B215-D07295353F2E}" dt="2022-11-15T21:00:33.202" v="124"/>
          <pc:sldLayoutMkLst>
            <pc:docMk/>
            <pc:sldMasterMk cId="137342238" sldId="2147483648"/>
            <pc:sldLayoutMk cId="3165559440" sldId="2147483657"/>
          </pc:sldLayoutMkLst>
        </pc:sldLayoutChg>
        <pc:sldLayoutChg chg="modTransition">
          <pc:chgData name="SHINJI KANDA" userId="fa1c877523b043be" providerId="LiveId" clId="{2D48B249-A9ED-4A90-B215-D07295353F2E}" dt="2022-11-15T21:00:33.202" v="124"/>
          <pc:sldLayoutMkLst>
            <pc:docMk/>
            <pc:sldMasterMk cId="137342238" sldId="2147483648"/>
            <pc:sldLayoutMk cId="2577351806" sldId="2147483658"/>
          </pc:sldLayoutMkLst>
        </pc:sldLayoutChg>
        <pc:sldLayoutChg chg="modTransition">
          <pc:chgData name="SHINJI KANDA" userId="fa1c877523b043be" providerId="LiveId" clId="{2D48B249-A9ED-4A90-B215-D07295353F2E}" dt="2022-11-15T21:00:33.202" v="124"/>
          <pc:sldLayoutMkLst>
            <pc:docMk/>
            <pc:sldMasterMk cId="137342238" sldId="2147483648"/>
            <pc:sldLayoutMk cId="2346544978" sldId="2147483659"/>
          </pc:sldLayoutMkLst>
        </pc:sldLayoutChg>
        <pc:sldLayoutChg chg="modTransition">
          <pc:chgData name="SHINJI KANDA" userId="fa1c877523b043be" providerId="LiveId" clId="{2D48B249-A9ED-4A90-B215-D07295353F2E}" dt="2022-11-15T21:00:33.202" v="124"/>
          <pc:sldLayoutMkLst>
            <pc:docMk/>
            <pc:sldMasterMk cId="137342238" sldId="2147483648"/>
            <pc:sldLayoutMk cId="1117710177" sldId="2147483660"/>
          </pc:sldLayoutMkLst>
        </pc:sldLayoutChg>
        <pc:sldLayoutChg chg="modTransition">
          <pc:chgData name="SHINJI KANDA" userId="fa1c877523b043be" providerId="LiveId" clId="{2D48B249-A9ED-4A90-B215-D07295353F2E}" dt="2022-11-15T21:00:33.202" v="124"/>
          <pc:sldLayoutMkLst>
            <pc:docMk/>
            <pc:sldMasterMk cId="137342238" sldId="2147483648"/>
            <pc:sldLayoutMk cId="2787355683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7A277-6C4E-4241-A952-F710C194B478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EDB48-5E37-4037-9187-517C229EAE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707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069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752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0385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988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1340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op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3FEB87-5BA6-CF89-815D-4D3371CDD2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Autofit/>
          </a:bodyPr>
          <a:lstStyle>
            <a:lvl1pPr algn="ctr">
              <a:defRPr sz="72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r>
              <a:rPr kumimoji="1" lang="ja-JP" altLang="en-US" dirty="0"/>
              <a:t>みんなのにほんご</a:t>
            </a:r>
            <a:br>
              <a:rPr kumimoji="1" lang="en-US" altLang="ja-JP" dirty="0"/>
            </a:br>
            <a:r>
              <a:rPr kumimoji="1" lang="ja-JP" altLang="en-US" dirty="0"/>
              <a:t>しょきゅう</a:t>
            </a:r>
            <a:r>
              <a:rPr kumimoji="1" lang="en-US" altLang="ja-JP" dirty="0"/>
              <a:t>Ⅰ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C6DD494-5A21-A658-24D4-8FE7EB0999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 anchor="ctr"/>
          <a:lstStyle>
            <a:lvl1pPr marL="0" indent="0" algn="ctr">
              <a:buNone/>
              <a:defRPr sz="44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 dirty="0"/>
              <a:t>GOOD</a:t>
            </a:r>
            <a:r>
              <a:rPr kumimoji="1" lang="ja-JP" altLang="en-US" dirty="0"/>
              <a:t>ダイブショップ</a:t>
            </a:r>
            <a:br>
              <a:rPr kumimoji="1" lang="en-US" altLang="ja-JP" dirty="0"/>
            </a:br>
            <a:r>
              <a:rPr kumimoji="1" lang="en-US" altLang="ja-JP" dirty="0"/>
              <a:t>A-1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D363F4-B9F3-C6BA-388B-182ACA2A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2E9F-D7C0-457F-A026-508184F35B64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92E51D-48BA-E8E9-08E3-F4CF2C4C5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884688-3390-D299-424E-F43036454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AA99-2C1B-4E23-B115-C678A9C15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6733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C9EE27-1089-0FBB-2677-6C2CBC670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12ABF1-C146-462B-3F98-F3301FBD6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E3E187A-2044-0BE1-62CA-E740A700B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91723F3-1C83-744F-F00F-78C46DCF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2E9F-D7C0-457F-A026-508184F35B64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13B3D3E-8993-D7DB-A80E-4869E1CA1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3600811-578F-181F-A395-ED0BA28EF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AA99-2C1B-4E23-B115-C678A9C15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52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383C24-33BC-990C-7110-4370CF577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97DA8F1-51C9-8655-B0F4-13CE11472B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EEA9E34-EAED-75BB-458D-6E3C82FBD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592649B-881A-B069-2AB6-ABFE7F3A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2E9F-D7C0-457F-A026-508184F35B64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FDB6466-DE61-8B31-3B15-6C030777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C7BDF6F-681A-82C5-FCBD-B21030F8E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AA99-2C1B-4E23-B115-C678A9C15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555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FB533C-E175-1DB3-D7C5-A650A545D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D56C8CB-8212-95A9-0830-73C826EB8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EC257DE-2C36-93CA-642A-605584B5C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2E9F-D7C0-457F-A026-508184F35B64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EDD045-7B0C-E6F6-E9C2-623D6EDEB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339721-3A50-78D4-D5F6-45C5EA17E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AA99-2C1B-4E23-B115-C678A9C15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7351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7034924-E1EC-15E5-8525-964A2BE988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22E16E3-6FA0-EDC7-504F-95C5665488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4BE64F-1922-9C2A-37C2-234520431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2E9F-D7C0-457F-A026-508184F35B64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459343-2A0B-46C0-64A4-385C8C903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E2303ED-D93C-B86C-BCD6-656AE92F2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AA99-2C1B-4E23-B115-C678A9C15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6544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an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3FEB87-5BA6-CF89-815D-4D3371CDD2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136525"/>
            <a:ext cx="10515599" cy="3882582"/>
          </a:xfrm>
        </p:spPr>
        <p:txBody>
          <a:bodyPr anchor="ctr">
            <a:noAutofit/>
          </a:bodyPr>
          <a:lstStyle>
            <a:lvl1pPr algn="ctr">
              <a:defRPr sz="115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r>
              <a:rPr kumimoji="1" lang="ja-JP" altLang="en-US" dirty="0"/>
              <a:t>たんご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C6DD494-5A21-A658-24D4-8FE7EB0999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189228"/>
            <a:ext cx="10515600" cy="1826381"/>
          </a:xfrm>
        </p:spPr>
        <p:txBody>
          <a:bodyPr anchor="ctr">
            <a:normAutofit/>
          </a:bodyPr>
          <a:lstStyle>
            <a:lvl1pPr marL="0" indent="0" algn="ctr">
              <a:buNone/>
              <a:defRPr sz="88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読み方</a:t>
            </a:r>
            <a:r>
              <a:rPr kumimoji="1" lang="en-US" altLang="ja-JP" dirty="0"/>
              <a:t>/</a:t>
            </a:r>
            <a:r>
              <a:rPr kumimoji="1" lang="ja-JP" altLang="en-US" dirty="0"/>
              <a:t>ビサヤ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D363F4-B9F3-C6BA-388B-182ACA2A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2E9F-D7C0-457F-A026-508184F35B64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92E51D-48BA-E8E9-08E3-F4CF2C4C5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884688-3390-D299-424E-F43036454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AA99-2C1B-4E23-B115-C678A9C15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71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xpla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3FEB87-5BA6-CF89-815D-4D3371CDD2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136525"/>
            <a:ext cx="10515599" cy="1437094"/>
          </a:xfrm>
        </p:spPr>
        <p:txBody>
          <a:bodyPr anchor="ctr">
            <a:noAutofit/>
          </a:bodyPr>
          <a:lstStyle>
            <a:lvl1pPr algn="ctr">
              <a:defRPr sz="80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r>
              <a:rPr kumimoji="1" lang="ja-JP" altLang="en-US" dirty="0"/>
              <a:t>解説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C6DD494-5A21-A658-24D4-8FE7EB0999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1701210"/>
            <a:ext cx="10515600" cy="43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説明詳細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D363F4-B9F3-C6BA-388B-182ACA2A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2E9F-D7C0-457F-A026-508184F35B64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92E51D-48BA-E8E9-08E3-F4CF2C4C5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884688-3390-D299-424E-F43036454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AA99-2C1B-4E23-B115-C678A9C15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735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F11657-79B4-A30F-AB89-DC5E428C4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B02167F-BE50-51EC-DAFE-03944AF7E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036A8BB-D375-7E55-9B3A-220679CAE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2E9F-D7C0-457F-A026-508184F35B64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D6AB79-F17E-0723-A4BC-BB2C4103D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0EB770-0F8E-DBE0-7ED7-D63A87338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AA99-2C1B-4E23-B115-C678A9C15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030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5A862F-5460-EB92-F69D-A1D9C7714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6ACE177-206D-273C-E02D-C228CCF85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058E83F-5F91-5AA6-0AE8-CA98A00C2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2E9F-D7C0-457F-A026-508184F35B64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BA92906-FD0F-1E9F-9A57-2FB29D9FF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8529C3-DF0C-E735-A933-7959229B6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AA99-2C1B-4E23-B115-C678A9C15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196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DEBF30-79A0-762C-75ED-7F3519FE7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5D0315-2FC2-52DB-E7B0-B0AB9EE5E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17A23CB-FAAE-9575-84CF-20C5601BB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CA3AC95-533D-2C4E-6266-1F2CFB8FE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2E9F-D7C0-457F-A026-508184F35B64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C367CB1-E7FB-1CA1-7569-7B0062B62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F7B9EB6-E470-B3AD-46C4-D13A3138D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AA99-2C1B-4E23-B115-C678A9C15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04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22621D-2836-89CB-A16C-A732BF0B3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5E36570-16C7-07AC-B8D2-CE9D247FD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0428A75-8916-9A21-3C15-F4BC77EB6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151D60E-83FB-1295-A965-87B83FFC8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FC560E2-456B-940B-46B3-832B276224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8F2CEBD-5C8E-DD6C-05BC-4DA816D3F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2E9F-D7C0-457F-A026-508184F35B64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7A2F11D-649D-687A-2EBC-7BDCACCA5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CA3F446-57C6-39AB-EAE1-25A35D323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AA99-2C1B-4E23-B115-C678A9C15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553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63ADE1-8BEF-B590-1350-00587F0F5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D80D6CE-E410-74E5-31C4-684F4278B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2E9F-D7C0-457F-A026-508184F35B64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8F8D16B-E2DD-EE8F-CA38-2D70C20A8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644AD57-9303-1EAF-03E9-28B368753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AA99-2C1B-4E23-B115-C678A9C15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7227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9B7CA66-1A49-07A1-4BB9-3BEA39A6F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2E9F-D7C0-457F-A026-508184F35B64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D4F69C3-9F8D-59D7-E695-F971B2416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19CD22D-A9A6-D4DB-59B0-81AD4D34F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AA99-2C1B-4E23-B115-C678A9C15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1366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2E824D7-6F0A-EF8C-0292-7D8D9A495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みんなのにほんご　しょきゅう</a:t>
            </a:r>
            <a:r>
              <a:rPr kumimoji="1" lang="en-US" altLang="ja-JP" dirty="0"/>
              <a:t>Ⅰ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E8E0FCD-F708-7D9E-F659-E94F0DB82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みんなのにほんご しょきゅう　第一課</a:t>
            </a:r>
          </a:p>
          <a:p>
            <a:pPr lvl="1"/>
            <a:r>
              <a:rPr kumimoji="1" lang="en-US" altLang="ja-JP" dirty="0"/>
              <a:t>A-1</a:t>
            </a:r>
            <a:br>
              <a:rPr kumimoji="1" lang="en-US" altLang="ja-JP" dirty="0"/>
            </a:br>
            <a:r>
              <a:rPr kumimoji="1" lang="en-US" altLang="ja-JP" dirty="0"/>
              <a:t>A-2</a:t>
            </a:r>
            <a:br>
              <a:rPr kumimoji="1" lang="en-US" altLang="ja-JP" dirty="0"/>
            </a:br>
            <a:r>
              <a:rPr kumimoji="1" lang="en-US" altLang="ja-JP" dirty="0"/>
              <a:t>A-3</a:t>
            </a:r>
            <a:br>
              <a:rPr kumimoji="1" lang="en-US" altLang="ja-JP" dirty="0"/>
            </a:br>
            <a:r>
              <a:rPr kumimoji="1" lang="en-US" altLang="ja-JP" dirty="0"/>
              <a:t>A-4</a:t>
            </a:r>
            <a:br>
              <a:rPr kumimoji="1" lang="en-US" altLang="ja-JP" dirty="0"/>
            </a:br>
            <a:r>
              <a:rPr kumimoji="1" lang="en-US" altLang="ja-JP" dirty="0"/>
              <a:t>A-5</a:t>
            </a:r>
            <a:br>
              <a:rPr kumimoji="1" lang="en-US" altLang="ja-JP" dirty="0"/>
            </a:br>
            <a:r>
              <a:rPr kumimoji="1" lang="en-US" altLang="ja-JP" dirty="0"/>
              <a:t>A-6</a:t>
            </a:r>
            <a:endParaRPr kumimoji="1" lang="ja-JP" altLang="en-US" dirty="0"/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75A516-8C14-6CDB-7EAE-5F494A719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22E9F-D7C0-457F-A026-508184F35B64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B5E556-1A98-2CAD-6D24-05354A83E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2410873-0DAC-BBF8-CD4C-33BB6972E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5AA99-2C1B-4E23-B115-C678A9C15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34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3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ED19A283-8285-00C3-F6BB-F265CC13F7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8960557" cy="2308324"/>
          </a:xfrm>
        </p:spPr>
        <p:txBody>
          <a:bodyPr>
            <a:normAutofit/>
          </a:bodyPr>
          <a:lstStyle/>
          <a:p>
            <a:pPr algn="l"/>
            <a:r>
              <a:rPr lang="en-US" altLang="ja-JP" sz="6700" dirty="0">
                <a:solidFill>
                  <a:schemeClr val="bg1"/>
                </a:solidFill>
              </a:rPr>
              <a:t>GOOD</a:t>
            </a:r>
            <a:r>
              <a:rPr kumimoji="1" lang="ja-JP" altLang="en-US" sz="6700" dirty="0">
                <a:solidFill>
                  <a:schemeClr val="bg1"/>
                </a:solidFill>
              </a:rPr>
              <a:t>のにほんご</a:t>
            </a:r>
            <a:br>
              <a:rPr kumimoji="1" lang="en-US" altLang="ja-JP" sz="6700" dirty="0">
                <a:solidFill>
                  <a:schemeClr val="bg1"/>
                </a:solidFill>
              </a:rPr>
            </a:br>
            <a:r>
              <a:rPr kumimoji="1" lang="ja-JP" altLang="en-US" sz="6700" dirty="0">
                <a:solidFill>
                  <a:schemeClr val="bg1"/>
                </a:solidFill>
              </a:rPr>
              <a:t>しょきゅう</a:t>
            </a:r>
            <a:r>
              <a:rPr kumimoji="1" lang="en-US" altLang="ja-JP" sz="6700" dirty="0">
                <a:solidFill>
                  <a:schemeClr val="bg1"/>
                </a:solidFill>
              </a:rPr>
              <a:t>Ⅰ</a:t>
            </a:r>
            <a:r>
              <a:rPr lang="ja-JP" altLang="en-US" sz="6700" dirty="0">
                <a:solidFill>
                  <a:schemeClr val="bg1"/>
                </a:solidFill>
              </a:rPr>
              <a:t> </a:t>
            </a:r>
            <a:r>
              <a:rPr kumimoji="1" lang="en-US" altLang="ja-JP" sz="4400" dirty="0">
                <a:solidFill>
                  <a:schemeClr val="bg1"/>
                </a:solidFill>
              </a:rPr>
              <a:t>Lesson1</a:t>
            </a:r>
            <a:endParaRPr kumimoji="1" lang="ja-JP" altLang="en-US" sz="6700" dirty="0">
              <a:solidFill>
                <a:schemeClr val="bg1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E2472D2-1E5E-3380-C1BC-7C60BE681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809998"/>
            <a:ext cx="7025753" cy="1428045"/>
          </a:xfrm>
        </p:spPr>
        <p:txBody>
          <a:bodyPr>
            <a:normAutofit/>
          </a:bodyPr>
          <a:lstStyle/>
          <a:p>
            <a:pPr algn="l"/>
            <a:r>
              <a:rPr lang="ja-JP" altLang="en-US" sz="4800" dirty="0">
                <a:solidFill>
                  <a:schemeClr val="bg1"/>
                </a:solidFill>
              </a:rPr>
              <a:t>たんご </a:t>
            </a:r>
            <a:r>
              <a:rPr lang="en-US" altLang="ja-JP" sz="4800" dirty="0">
                <a:solidFill>
                  <a:schemeClr val="bg1"/>
                </a:solidFill>
              </a:rPr>
              <a:t>Pulong</a:t>
            </a:r>
            <a:endParaRPr kumimoji="1" lang="ja-JP" alt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0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2CCD61-FA88-AB9D-1574-896DCD924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086735"/>
          </a:xfrm>
        </p:spPr>
        <p:txBody>
          <a:bodyPr/>
          <a:lstStyle/>
          <a:p>
            <a:r>
              <a:rPr kumimoji="1" lang="ja-JP" altLang="en-US" sz="11500" dirty="0"/>
              <a:t>「～さん」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88CC833-04A9-BA18-C630-62BAEEF14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354580"/>
            <a:ext cx="12192000" cy="4366895"/>
          </a:xfrm>
        </p:spPr>
        <p:txBody>
          <a:bodyPr>
            <a:normAutofit fontScale="25000" lnSpcReduction="20000"/>
          </a:bodyPr>
          <a:lstStyle/>
          <a:p>
            <a:r>
              <a:rPr kumimoji="1" lang="ja-JP" altLang="en-US" sz="14400" dirty="0"/>
              <a:t>「～さん」</a:t>
            </a:r>
            <a:r>
              <a:rPr kumimoji="1" lang="en-US" altLang="ja-JP" sz="14400" dirty="0"/>
              <a:t>is used </a:t>
            </a:r>
            <a:r>
              <a:rPr kumimoji="1" lang="en-US" altLang="ja-JP" sz="14400" dirty="0">
                <a:solidFill>
                  <a:srgbClr val="00B0F0"/>
                </a:solidFill>
              </a:rPr>
              <a:t>with respect</a:t>
            </a:r>
            <a:r>
              <a:rPr kumimoji="1" lang="en-US" altLang="ja-JP" sz="14400" dirty="0"/>
              <a:t>.</a:t>
            </a:r>
            <a:r>
              <a:rPr kumimoji="1" lang="ja-JP" altLang="en-US" sz="14400" dirty="0"/>
              <a:t>　</a:t>
            </a:r>
            <a:r>
              <a:rPr kumimoji="1" lang="en-US" altLang="ja-JP" sz="14400" dirty="0"/>
              <a:t>Like Mr.</a:t>
            </a:r>
            <a:r>
              <a:rPr kumimoji="1" lang="ja-JP" altLang="en-US" sz="14400" dirty="0"/>
              <a:t>　</a:t>
            </a:r>
            <a:r>
              <a:rPr kumimoji="1" lang="en-US" altLang="ja-JP" sz="14400" dirty="0"/>
              <a:t>Ms.</a:t>
            </a:r>
            <a:br>
              <a:rPr kumimoji="1" lang="en-US" altLang="ja-JP" sz="14400" dirty="0"/>
            </a:br>
            <a:br>
              <a:rPr kumimoji="1" lang="en-US" altLang="ja-JP" sz="14400" dirty="0"/>
            </a:br>
            <a:r>
              <a:rPr kumimoji="1" lang="ja-JP" altLang="en-US" sz="14400" dirty="0"/>
              <a:t>「～さん」</a:t>
            </a:r>
            <a:r>
              <a:rPr kumimoji="1" lang="en-US" altLang="ja-JP" sz="14400" dirty="0"/>
              <a:t>is not used for indicating oneself.</a:t>
            </a:r>
            <a:br>
              <a:rPr kumimoji="1" lang="en-US" altLang="ja-JP" sz="8000" dirty="0"/>
            </a:br>
            <a:br>
              <a:rPr kumimoji="1" lang="en-US" altLang="ja-JP" sz="8000" dirty="0"/>
            </a:br>
            <a:br>
              <a:rPr kumimoji="1" lang="en-US" altLang="ja-JP" sz="8000" dirty="0"/>
            </a:br>
            <a:br>
              <a:rPr kumimoji="1" lang="en-US" altLang="ja-JP" sz="8000" dirty="0"/>
            </a:br>
            <a:br>
              <a:rPr kumimoji="1" lang="en-US" altLang="ja-JP" sz="8000" dirty="0"/>
            </a:br>
            <a:br>
              <a:rPr kumimoji="1" lang="en-US" altLang="ja-JP" sz="8000" dirty="0"/>
            </a:br>
            <a:br>
              <a:rPr kumimoji="1" lang="en-US" altLang="ja-JP" sz="8000" dirty="0"/>
            </a:br>
            <a:br>
              <a:rPr kumimoji="1" lang="en-US" altLang="ja-JP" sz="8000" dirty="0"/>
            </a:br>
            <a:br>
              <a:rPr kumimoji="1" lang="en-US" altLang="ja-JP" sz="8000" dirty="0"/>
            </a:br>
            <a:br>
              <a:rPr kumimoji="1" lang="en-US" altLang="ja-JP" sz="8000" dirty="0"/>
            </a:br>
            <a:endParaRPr kumimoji="1" lang="ja-JP" altLang="en-US" dirty="0"/>
          </a:p>
        </p:txBody>
      </p:sp>
      <p:pic>
        <p:nvPicPr>
          <p:cNvPr id="5" name="図 4" descr="帽子をかぶっている男は口ひげを生やした男性&#10;&#10;低い精度で自動的に生成された説明">
            <a:extLst>
              <a:ext uri="{FF2B5EF4-FFF2-40B4-BE49-F238E27FC236}">
                <a16:creationId xmlns:a16="http://schemas.microsoft.com/office/drawing/2014/main" id="{AB295CC0-E572-C491-D8AA-1E0EBAEEC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146" y="4846865"/>
            <a:ext cx="1950720" cy="195072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7" name="図 6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72B3432D-5E6D-83B5-9B64-0D829BC34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94" y="4538027"/>
            <a:ext cx="2943225" cy="2000250"/>
          </a:xfrm>
          <a:prstGeom prst="rect">
            <a:avLst/>
          </a:prstGeom>
        </p:spPr>
      </p:pic>
      <p:pic>
        <p:nvPicPr>
          <p:cNvPr id="9" name="図 8" descr="アイコン&#10;&#10;中程度の精度で自動的に生成された説明">
            <a:extLst>
              <a:ext uri="{FF2B5EF4-FFF2-40B4-BE49-F238E27FC236}">
                <a16:creationId xmlns:a16="http://schemas.microsoft.com/office/drawing/2014/main" id="{84A52D08-CF94-84AD-D3C1-618802D0BA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119" y="4816656"/>
            <a:ext cx="1905266" cy="19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78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2CCD61-FA88-AB9D-1574-896DCD924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086735"/>
          </a:xfrm>
        </p:spPr>
        <p:txBody>
          <a:bodyPr/>
          <a:lstStyle/>
          <a:p>
            <a:r>
              <a:rPr kumimoji="1" lang="ja-JP" altLang="en-US" sz="11500" dirty="0"/>
              <a:t>「～さん」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88CC833-04A9-BA18-C630-62BAEEF14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354580"/>
            <a:ext cx="12192000" cy="4366895"/>
          </a:xfrm>
        </p:spPr>
        <p:txBody>
          <a:bodyPr>
            <a:normAutofit fontScale="25000" lnSpcReduction="20000"/>
          </a:bodyPr>
          <a:lstStyle/>
          <a:p>
            <a:r>
              <a:rPr kumimoji="1" lang="ja-JP" altLang="en-US" sz="14400" dirty="0"/>
              <a:t>「～さん」</a:t>
            </a:r>
            <a:r>
              <a:rPr kumimoji="1" lang="en-US" altLang="ja-JP" sz="14400" dirty="0"/>
              <a:t>is used </a:t>
            </a:r>
            <a:r>
              <a:rPr kumimoji="1" lang="en-US" altLang="ja-JP" sz="14400" dirty="0">
                <a:solidFill>
                  <a:srgbClr val="00B0F0"/>
                </a:solidFill>
              </a:rPr>
              <a:t>with respect</a:t>
            </a:r>
            <a:r>
              <a:rPr kumimoji="1" lang="en-US" altLang="ja-JP" sz="14400" dirty="0"/>
              <a:t>. Like Mr.</a:t>
            </a:r>
            <a:r>
              <a:rPr kumimoji="1" lang="ja-JP" altLang="en-US" sz="14400" dirty="0"/>
              <a:t>　</a:t>
            </a:r>
            <a:r>
              <a:rPr kumimoji="1" lang="en-US" altLang="ja-JP" sz="14400" dirty="0"/>
              <a:t>Ms.</a:t>
            </a:r>
            <a:br>
              <a:rPr kumimoji="1" lang="en-US" altLang="ja-JP" sz="14400" dirty="0"/>
            </a:br>
            <a:br>
              <a:rPr kumimoji="1" lang="en-US" altLang="ja-JP" sz="14400" dirty="0"/>
            </a:br>
            <a:r>
              <a:rPr kumimoji="1" lang="ja-JP" altLang="en-US" sz="14400" dirty="0"/>
              <a:t>「～さん」</a:t>
            </a:r>
            <a:r>
              <a:rPr kumimoji="1" lang="en-US" altLang="ja-JP" sz="14400" dirty="0"/>
              <a:t>is not used for indicating oneself.</a:t>
            </a:r>
            <a:br>
              <a:rPr kumimoji="1" lang="en-US" altLang="ja-JP" sz="8000" dirty="0"/>
            </a:br>
            <a:br>
              <a:rPr kumimoji="1" lang="en-US" altLang="ja-JP" sz="8000" dirty="0"/>
            </a:br>
            <a:br>
              <a:rPr kumimoji="1" lang="en-US" altLang="ja-JP" sz="8000" dirty="0"/>
            </a:br>
            <a:br>
              <a:rPr kumimoji="1" lang="en-US" altLang="ja-JP" sz="8000" dirty="0"/>
            </a:br>
            <a:br>
              <a:rPr kumimoji="1" lang="en-US" altLang="ja-JP" sz="8000" dirty="0"/>
            </a:br>
            <a:br>
              <a:rPr kumimoji="1" lang="en-US" altLang="ja-JP" sz="8000" dirty="0"/>
            </a:br>
            <a:br>
              <a:rPr kumimoji="1" lang="en-US" altLang="ja-JP" sz="8000" dirty="0"/>
            </a:br>
            <a:br>
              <a:rPr kumimoji="1" lang="en-US" altLang="ja-JP" sz="8000" dirty="0"/>
            </a:br>
            <a:br>
              <a:rPr kumimoji="1" lang="en-US" altLang="ja-JP" sz="8000" dirty="0"/>
            </a:br>
            <a:br>
              <a:rPr kumimoji="1" lang="en-US" altLang="ja-JP" sz="8000" dirty="0"/>
            </a:br>
            <a:endParaRPr kumimoji="1" lang="ja-JP" altLang="en-US" dirty="0"/>
          </a:p>
        </p:txBody>
      </p:sp>
      <p:pic>
        <p:nvPicPr>
          <p:cNvPr id="5" name="図 4" descr="帽子をかぶっている男は口ひげを生やした男性&#10;&#10;低い精度で自動的に生成された説明">
            <a:extLst>
              <a:ext uri="{FF2B5EF4-FFF2-40B4-BE49-F238E27FC236}">
                <a16:creationId xmlns:a16="http://schemas.microsoft.com/office/drawing/2014/main" id="{AB295CC0-E572-C491-D8AA-1E0EBAEEC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60" y="4622075"/>
            <a:ext cx="1950720" cy="195072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6" name="図 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9529D74-45F9-7567-8DCB-EE24AF732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901" y="4422140"/>
            <a:ext cx="2867025" cy="2038350"/>
          </a:xfrm>
          <a:prstGeom prst="rect">
            <a:avLst/>
          </a:prstGeom>
        </p:spPr>
      </p:pic>
      <p:pic>
        <p:nvPicPr>
          <p:cNvPr id="10" name="図 9" descr="建物 が含まれている画像&#10;&#10;自動的に生成された説明">
            <a:extLst>
              <a:ext uri="{FF2B5EF4-FFF2-40B4-BE49-F238E27FC236}">
                <a16:creationId xmlns:a16="http://schemas.microsoft.com/office/drawing/2014/main" id="{DE7453E7-87C8-1743-66CC-6E90DBC5E1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367" y="4622075"/>
            <a:ext cx="1905266" cy="19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14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595AAE-9CA8-3F30-8106-608BF7FD83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～ちゃん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AD25BD4-0176-76FB-95A6-BCD75C3927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Tyan</a:t>
            </a:r>
          </a:p>
        </p:txBody>
      </p:sp>
      <p:pic>
        <p:nvPicPr>
          <p:cNvPr id="5" name="図 4" descr="人, 屋内, 持つ, 若い が含まれている画像&#10;&#10;自動的に生成された説明">
            <a:extLst>
              <a:ext uri="{FF2B5EF4-FFF2-40B4-BE49-F238E27FC236}">
                <a16:creationId xmlns:a16="http://schemas.microsoft.com/office/drawing/2014/main" id="{EB1340B3-967F-C37F-A6C2-CE35616F8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8" y="549000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46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42A788-6E40-E773-FEBF-AE2F7B5821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～ちゃん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670A2A5-BC96-3BC5-0CBC-76CEFC9CB5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ja-JP" dirty="0"/>
              <a:t>Suffix for children.</a:t>
            </a:r>
          </a:p>
        </p:txBody>
      </p:sp>
      <p:pic>
        <p:nvPicPr>
          <p:cNvPr id="4" name="図 3" descr="人, 屋内, 持つ, 若い が含まれている画像&#10;&#10;自動的に生成された説明">
            <a:extLst>
              <a:ext uri="{FF2B5EF4-FFF2-40B4-BE49-F238E27FC236}">
                <a16:creationId xmlns:a16="http://schemas.microsoft.com/office/drawing/2014/main" id="{1C63DEA4-C169-EEA9-2619-0C7BB92E5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8" y="549000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59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214964-56BD-0921-F0B4-FE9DC2405D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フィリピン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2D59DF5-2F87-AE5F-18AA-5144EB8ED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/>
              <a:t>Philippine</a:t>
            </a:r>
            <a:endParaRPr kumimoji="1" lang="ja-JP" altLang="en-US" dirty="0"/>
          </a:p>
        </p:txBody>
      </p:sp>
      <p:pic>
        <p:nvPicPr>
          <p:cNvPr id="5" name="図 4" descr="赤い背景と白い文字&#10;&#10;中程度の精度で自動的に生成された説明">
            <a:extLst>
              <a:ext uri="{FF2B5EF4-FFF2-40B4-BE49-F238E27FC236}">
                <a16:creationId xmlns:a16="http://schemas.microsoft.com/office/drawing/2014/main" id="{D5E448DD-E7DF-EE2C-CC89-F50AE7A5B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816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57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0AF7A9-359E-88FF-1C4E-2A4DC958E6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アメリカ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5357181-9059-07AB-3133-47BB44F8BC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America / USA</a:t>
            </a:r>
            <a:endParaRPr kumimoji="1" lang="ja-JP" altLang="en-US" dirty="0"/>
          </a:p>
        </p:txBody>
      </p:sp>
      <p:pic>
        <p:nvPicPr>
          <p:cNvPr id="5" name="図 4" descr="文字が書かれている&#10;&#10;中程度の精度で自動的に生成された説明">
            <a:extLst>
              <a:ext uri="{FF2B5EF4-FFF2-40B4-BE49-F238E27FC236}">
                <a16:creationId xmlns:a16="http://schemas.microsoft.com/office/drawing/2014/main" id="{1FEB40BA-D5EC-7135-5DF5-BE461091C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59" y="1322239"/>
            <a:ext cx="2880000" cy="151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17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89282B-D901-8302-4642-9336295E67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にほん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CEE758B-3D74-3A60-0CB4-F906A7452D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Nihon</a:t>
            </a:r>
            <a:r>
              <a:rPr kumimoji="1" lang="en-US" altLang="ja-JP" dirty="0"/>
              <a:t> </a:t>
            </a:r>
            <a:r>
              <a:rPr kumimoji="1" lang="ja-JP" altLang="en-US" dirty="0"/>
              <a:t>日本</a:t>
            </a:r>
            <a:br>
              <a:rPr kumimoji="1" lang="en-US" altLang="ja-JP" dirty="0"/>
            </a:br>
            <a:r>
              <a:rPr lang="en-US" altLang="ja-JP" sz="4000" dirty="0">
                <a:solidFill>
                  <a:srgbClr val="00B0F0"/>
                </a:solidFill>
              </a:rPr>
              <a:t>※</a:t>
            </a:r>
            <a:r>
              <a:rPr kumimoji="1" lang="en-US" altLang="ja-JP" sz="4000" dirty="0">
                <a:solidFill>
                  <a:srgbClr val="00B0F0"/>
                </a:solidFill>
              </a:rPr>
              <a:t>use Kanji</a:t>
            </a:r>
            <a:endParaRPr kumimoji="1" lang="en-US" altLang="ja-JP" dirty="0">
              <a:solidFill>
                <a:srgbClr val="00B0F0"/>
              </a:solidFill>
            </a:endParaRPr>
          </a:p>
        </p:txBody>
      </p:sp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AA91EAA0-DE56-48D3-181D-B9A10BE73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93" y="549000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26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B66230-CB70-7EFF-6CAC-7420C22632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にほん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9456E8F-98BA-E3B2-4C59-CAC9517E82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Japan</a:t>
            </a:r>
            <a:endParaRPr kumimoji="1" lang="ja-JP" altLang="en-US" dirty="0"/>
          </a:p>
        </p:txBody>
      </p:sp>
      <p:pic>
        <p:nvPicPr>
          <p:cNvPr id="4" name="図 3" descr="アイコン&#10;&#10;自動的に生成された説明">
            <a:extLst>
              <a:ext uri="{FF2B5EF4-FFF2-40B4-BE49-F238E27FC236}">
                <a16:creationId xmlns:a16="http://schemas.microsoft.com/office/drawing/2014/main" id="{75188E2C-CDE4-8370-716D-6D8854A78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93" y="549000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78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212B01-895C-76C9-69E1-93E188353E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ちゅうごく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FC5C821-A4E1-A4EF-E095-E8EB869AFB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Tyuu Goku</a:t>
            </a:r>
            <a:r>
              <a:rPr kumimoji="1" lang="ja-JP" altLang="en-US" dirty="0">
                <a:solidFill>
                  <a:srgbClr val="00B050"/>
                </a:solidFill>
              </a:rPr>
              <a:t>　</a:t>
            </a:r>
            <a:r>
              <a:rPr kumimoji="1" lang="ja-JP" altLang="en-US" dirty="0"/>
              <a:t>中国</a:t>
            </a:r>
            <a:br>
              <a:rPr kumimoji="1" lang="en-US" altLang="ja-JP" dirty="0"/>
            </a:br>
            <a:r>
              <a:rPr lang="en-US" altLang="ja-JP" sz="4400" dirty="0">
                <a:solidFill>
                  <a:srgbClr val="00B0F0"/>
                </a:solidFill>
              </a:rPr>
              <a:t>※</a:t>
            </a:r>
            <a:r>
              <a:rPr kumimoji="1" lang="en-US" altLang="ja-JP" sz="4400" dirty="0">
                <a:solidFill>
                  <a:srgbClr val="00B0F0"/>
                </a:solidFill>
              </a:rPr>
              <a:t>use Kanji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pic>
        <p:nvPicPr>
          <p:cNvPr id="5" name="図 4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5040A1C3-CF7A-1FA2-0F30-83B3ED476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0" y="549000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04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EA7828-FF03-96FF-55A9-F54D078E6D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ちゅうごく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689696D-36A6-9EC0-7759-C1A5588A43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China</a:t>
            </a:r>
          </a:p>
        </p:txBody>
      </p:sp>
      <p:pic>
        <p:nvPicPr>
          <p:cNvPr id="4" name="図 3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35960BAD-B2A9-0F04-6E59-1CDA06C3A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0" y="549000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9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わたし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Watasi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4" name="図 3" descr="シャツ が含まれている画像&#10;&#10;自動的に生成された説明">
            <a:extLst>
              <a:ext uri="{FF2B5EF4-FFF2-40B4-BE49-F238E27FC236}">
                <a16:creationId xmlns:a16="http://schemas.microsoft.com/office/drawing/2014/main" id="{029D8E62-3817-C4F4-8934-F6685B6B8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19" y="1224168"/>
            <a:ext cx="206288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46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1503A5-6CA9-0881-E1CF-FBDE93C02F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かんこく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2074C3-6DFB-4A97-2A43-DA55B5F7DA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Kan Koku</a:t>
            </a:r>
            <a:r>
              <a:rPr kumimoji="1" lang="ja-JP" altLang="en-US" dirty="0">
                <a:solidFill>
                  <a:srgbClr val="00B050"/>
                </a:solidFill>
              </a:rPr>
              <a:t>　</a:t>
            </a:r>
            <a:r>
              <a:rPr kumimoji="1" lang="ja-JP" altLang="en-US" dirty="0"/>
              <a:t>韓国</a:t>
            </a:r>
            <a:br>
              <a:rPr kumimoji="1" lang="en-US" altLang="ja-JP" dirty="0"/>
            </a:br>
            <a:r>
              <a:rPr lang="en-US" altLang="ja-JP" sz="4400" dirty="0">
                <a:solidFill>
                  <a:srgbClr val="00B0F0"/>
                </a:solidFill>
              </a:rPr>
              <a:t>※</a:t>
            </a:r>
            <a:r>
              <a:rPr kumimoji="1" lang="en-US" altLang="ja-JP" sz="4400" dirty="0">
                <a:solidFill>
                  <a:srgbClr val="00B0F0"/>
                </a:solidFill>
              </a:rPr>
              <a:t>use Kanji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pic>
        <p:nvPicPr>
          <p:cNvPr id="5" name="図 4" descr="ロゴ&#10;&#10;自動的に生成された説明">
            <a:extLst>
              <a:ext uri="{FF2B5EF4-FFF2-40B4-BE49-F238E27FC236}">
                <a16:creationId xmlns:a16="http://schemas.microsoft.com/office/drawing/2014/main" id="{D3C54C67-4496-5202-BCF1-4174B84B0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84" y="842391"/>
            <a:ext cx="2880000" cy="205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64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417211-671E-2A46-7235-11491076F7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かんこく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33B667B-0679-3BF4-DD3E-3CC57DF495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South Korea</a:t>
            </a:r>
            <a:endParaRPr kumimoji="1" lang="ja-JP" altLang="en-US" dirty="0"/>
          </a:p>
        </p:txBody>
      </p:sp>
      <p:pic>
        <p:nvPicPr>
          <p:cNvPr id="4" name="図 3" descr="ロゴ&#10;&#10;自動的に生成された説明">
            <a:extLst>
              <a:ext uri="{FF2B5EF4-FFF2-40B4-BE49-F238E27FC236}">
                <a16:creationId xmlns:a16="http://schemas.microsoft.com/office/drawing/2014/main" id="{4D4B121D-B7E3-FBDD-256A-D41B1F2BF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84" y="842391"/>
            <a:ext cx="2880000" cy="205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90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0C8DBD-BB76-6E94-E577-2771423E24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　　　～じん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DB4819D-E9FF-50CF-7876-C68A23CA3B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　　　～</a:t>
            </a:r>
            <a:r>
              <a:rPr lang="en-US" altLang="ja-JP" dirty="0">
                <a:solidFill>
                  <a:srgbClr val="00B050"/>
                </a:solidFill>
              </a:rPr>
              <a:t>jin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4" name="図 3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C9C5D773-074A-F3AD-D165-EDF708E4B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57" y="648234"/>
            <a:ext cx="4422433" cy="260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55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DAF835-F3C0-ED6A-0E0B-6E7E1B8656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　　　～じん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8E77573-F601-FBF4-4E03-4B9D522EC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>
            <a:normAutofit fontScale="85000" lnSpcReduction="10000"/>
          </a:bodyPr>
          <a:lstStyle/>
          <a:p>
            <a:r>
              <a:rPr kumimoji="1" lang="en-US" altLang="ja-JP" dirty="0"/>
              <a:t>※Suffix of</a:t>
            </a:r>
            <a:r>
              <a:rPr kumimoji="1" lang="ja-JP" altLang="en-US" dirty="0"/>
              <a:t>　</a:t>
            </a:r>
            <a:r>
              <a:rPr kumimoji="1" lang="en-US" altLang="ja-JP" dirty="0"/>
              <a:t>nationality</a:t>
            </a:r>
            <a:endParaRPr kumimoji="1" lang="ja-JP" altLang="en-US" dirty="0"/>
          </a:p>
        </p:txBody>
      </p:sp>
      <p:pic>
        <p:nvPicPr>
          <p:cNvPr id="5" name="図 4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03EE3BAC-E4E8-FFB3-D97E-A75512ABD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57" y="648234"/>
            <a:ext cx="4422433" cy="260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16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8EAF5D-17E8-5E47-A06E-57EE004DF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12978" cy="3882582"/>
          </a:xfrm>
        </p:spPr>
        <p:txBody>
          <a:bodyPr/>
          <a:lstStyle/>
          <a:p>
            <a:r>
              <a:rPr kumimoji="1" lang="ja-JP" altLang="en-US" dirty="0"/>
              <a:t>　　　　フィリピンじん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FFE7634-3AA9-EF85-53C7-438680E636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189228"/>
            <a:ext cx="11274779" cy="1826381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　　　　</a:t>
            </a:r>
            <a:r>
              <a:rPr kumimoji="1" lang="en-US" altLang="ja-JP" dirty="0"/>
              <a:t>Philippine </a:t>
            </a:r>
            <a:r>
              <a:rPr kumimoji="1" lang="en-US" altLang="ja-JP" dirty="0">
                <a:solidFill>
                  <a:srgbClr val="00B050"/>
                </a:solidFill>
              </a:rPr>
              <a:t>Jin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6" name="図 5" descr="図形&#10;&#10;自動的に生成された説明">
            <a:extLst>
              <a:ext uri="{FF2B5EF4-FFF2-40B4-BE49-F238E27FC236}">
                <a16:creationId xmlns:a16="http://schemas.microsoft.com/office/drawing/2014/main" id="{F166D711-454B-39A1-545E-DAE8F75ED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2916"/>
            <a:ext cx="3086097" cy="2647184"/>
          </a:xfrm>
          <a:prstGeom prst="rect">
            <a:avLst/>
          </a:prstGeom>
        </p:spPr>
      </p:pic>
      <p:pic>
        <p:nvPicPr>
          <p:cNvPr id="8" name="図 7" descr="男性の顔の絵&#10;&#10;中程度の精度で自動的に生成された説明">
            <a:extLst>
              <a:ext uri="{FF2B5EF4-FFF2-40B4-BE49-F238E27FC236}">
                <a16:creationId xmlns:a16="http://schemas.microsoft.com/office/drawing/2014/main" id="{4F1FFC42-0059-440B-C067-440608186C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98" y="469010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67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10211D-4618-9314-4594-6A90891E3B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　　にほんじん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3E86B13-C713-5E56-3E63-8D3F6F5B9D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00B050"/>
                </a:solidFill>
              </a:rPr>
              <a:t>　　</a:t>
            </a:r>
            <a:r>
              <a:rPr kumimoji="1" lang="en-US" altLang="ja-JP" dirty="0">
                <a:solidFill>
                  <a:srgbClr val="00B050"/>
                </a:solidFill>
              </a:rPr>
              <a:t>Nihon Jin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5" name="図 4" descr="おもちゃ, レゴ が含まれている画像&#10;&#10;自動的に生成された説明">
            <a:extLst>
              <a:ext uri="{FF2B5EF4-FFF2-40B4-BE49-F238E27FC236}">
                <a16:creationId xmlns:a16="http://schemas.microsoft.com/office/drawing/2014/main" id="{B352EDDF-52C5-1140-0C0E-E8300741E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9" y="1531497"/>
            <a:ext cx="3106701" cy="357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47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AE2137-F140-5E37-90A1-F5E4BA5803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　　アメリカじん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C7BFBB4-A89B-ADA0-14C8-DA97BC8776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　　</a:t>
            </a:r>
            <a:r>
              <a:rPr kumimoji="1" lang="en-US" altLang="ja-JP" dirty="0"/>
              <a:t>America</a:t>
            </a:r>
            <a:r>
              <a:rPr kumimoji="1" lang="ja-JP" altLang="en-US" dirty="0"/>
              <a:t>　</a:t>
            </a:r>
            <a:r>
              <a:rPr kumimoji="1" lang="en-US" altLang="ja-JP" dirty="0">
                <a:solidFill>
                  <a:srgbClr val="00B050"/>
                </a:solidFill>
              </a:rPr>
              <a:t>Jin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5" name="図 4" descr="フラグ, 縞, カラフル, ケーキ が含まれている画像&#10;&#10;自動的に生成された説明">
            <a:extLst>
              <a:ext uri="{FF2B5EF4-FFF2-40B4-BE49-F238E27FC236}">
                <a16:creationId xmlns:a16="http://schemas.microsoft.com/office/drawing/2014/main" id="{39A5985F-DF36-8A0B-8C8E-3BA9A65C6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160"/>
            <a:ext cx="3044142" cy="343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38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16FC1C-6B60-B422-4EF1-69E4C92B03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しごと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5F7031D-21F2-B9DD-150B-8D3FF8C7C2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sigoto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5" name="図 4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EB5626B2-2FF0-EF54-7138-AC9DE491F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23" y="277611"/>
            <a:ext cx="2894082" cy="239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36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4A2135-F968-708F-EB0F-DEA6E4A4EC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しごと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62F7EBF-6F6C-2EA9-AE66-1C3CC50332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Job / Torabaho</a:t>
            </a:r>
            <a:endParaRPr kumimoji="1" lang="ja-JP" altLang="en-US" dirty="0"/>
          </a:p>
        </p:txBody>
      </p:sp>
      <p:pic>
        <p:nvPicPr>
          <p:cNvPr id="4" name="図 3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3DA944B0-07BE-454A-7628-F0AC43DAB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23" y="277611"/>
            <a:ext cx="2894082" cy="239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03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BB8431-6132-26DE-2AA7-9E43C98DD0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せんせい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E1D16D2-81A8-6890-A128-61D2BE697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Sensei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5" name="図 4" descr="ゲームのキャラクター&#10;&#10;中程度の精度で自動的に生成された説明">
            <a:extLst>
              <a:ext uri="{FF2B5EF4-FFF2-40B4-BE49-F238E27FC236}">
                <a16:creationId xmlns:a16="http://schemas.microsoft.com/office/drawing/2014/main" id="{D57835AE-F334-3F39-BD7B-47728962B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53" y="136525"/>
            <a:ext cx="2606782" cy="412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29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B73B85-0930-1F1A-9CC3-6535A1FAB0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わたし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0244BAF-4AD4-A37B-BFD7-E829E4BEE7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I / Ako</a:t>
            </a:r>
            <a:endParaRPr kumimoji="1" lang="ja-JP" altLang="en-US" dirty="0"/>
          </a:p>
        </p:txBody>
      </p:sp>
      <p:pic>
        <p:nvPicPr>
          <p:cNvPr id="4" name="図 3" descr="シャツ が含まれている画像&#10;&#10;自動的に生成された説明">
            <a:extLst>
              <a:ext uri="{FF2B5EF4-FFF2-40B4-BE49-F238E27FC236}">
                <a16:creationId xmlns:a16="http://schemas.microsoft.com/office/drawing/2014/main" id="{E5A58D69-8F96-182B-EECD-AE7216547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19" y="1224168"/>
            <a:ext cx="206288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466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FF3969-965F-4A40-BC43-EA6E7C3577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せんせい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B7823B1-1CE9-52D6-32E3-94DD96B7B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045244" cy="1826381"/>
          </a:xfrm>
        </p:spPr>
        <p:txBody>
          <a:bodyPr>
            <a:normAutofit fontScale="92500"/>
          </a:bodyPr>
          <a:lstStyle/>
          <a:p>
            <a:r>
              <a:rPr kumimoji="1" lang="en-US" altLang="ja-JP" dirty="0"/>
              <a:t>Teacher / Magtutudlo</a:t>
            </a:r>
            <a:endParaRPr kumimoji="1" lang="ja-JP" altLang="en-US" dirty="0"/>
          </a:p>
        </p:txBody>
      </p:sp>
      <p:pic>
        <p:nvPicPr>
          <p:cNvPr id="4" name="図 3" descr="ゲームのキャラクター&#10;&#10;中程度の精度で自動的に生成された説明">
            <a:extLst>
              <a:ext uri="{FF2B5EF4-FFF2-40B4-BE49-F238E27FC236}">
                <a16:creationId xmlns:a16="http://schemas.microsoft.com/office/drawing/2014/main" id="{92BCCEA1-E23F-BB0F-253F-5AF808459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53" y="136525"/>
            <a:ext cx="2606782" cy="412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784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F20E81-8EE2-9F13-3295-7C70FAABA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せんせい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6F1D47C-8223-01CB-82E9-A2D67D07F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>
            <a:normAutofit/>
          </a:bodyPr>
          <a:lstStyle/>
          <a:p>
            <a:r>
              <a:rPr kumimoji="1" lang="en-US" altLang="ja-JP" sz="4800" dirty="0">
                <a:solidFill>
                  <a:srgbClr val="00B0F0"/>
                </a:solidFill>
              </a:rPr>
              <a:t>Not used when referring to own job.</a:t>
            </a:r>
          </a:p>
        </p:txBody>
      </p:sp>
      <p:pic>
        <p:nvPicPr>
          <p:cNvPr id="4" name="図 3" descr="ゲームのキャラクター&#10;&#10;中程度の精度で自動的に生成された説明">
            <a:extLst>
              <a:ext uri="{FF2B5EF4-FFF2-40B4-BE49-F238E27FC236}">
                <a16:creationId xmlns:a16="http://schemas.microsoft.com/office/drawing/2014/main" id="{4EAD12F7-079A-E3FD-A038-A5233E853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53" y="136525"/>
            <a:ext cx="2606782" cy="412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983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BB8431-6132-26DE-2AA7-9E43C98DD0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きょうし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E1D16D2-81A8-6890-A128-61D2BE697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Kyousi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5" name="図 4" descr="ゲームのキャラクター&#10;&#10;中程度の精度で自動的に生成された説明">
            <a:extLst>
              <a:ext uri="{FF2B5EF4-FFF2-40B4-BE49-F238E27FC236}">
                <a16:creationId xmlns:a16="http://schemas.microsoft.com/office/drawing/2014/main" id="{D57835AE-F334-3F39-BD7B-47728962B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53" y="136525"/>
            <a:ext cx="2606782" cy="412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462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BB8431-6132-26DE-2AA7-9E43C98DD0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きょうし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E1D16D2-81A8-6890-A128-61D2BE697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10" y="4257920"/>
            <a:ext cx="12177890" cy="1826381"/>
          </a:xfrm>
        </p:spPr>
        <p:txBody>
          <a:bodyPr>
            <a:normAutofit fontScale="92500"/>
          </a:bodyPr>
          <a:lstStyle/>
          <a:p>
            <a:r>
              <a:rPr kumimoji="1" lang="en-US" altLang="ja-JP" dirty="0"/>
              <a:t>Teacher / Magtutudlo</a:t>
            </a:r>
            <a:endParaRPr kumimoji="1" lang="ja-JP" altLang="en-US" dirty="0"/>
          </a:p>
        </p:txBody>
      </p:sp>
      <p:pic>
        <p:nvPicPr>
          <p:cNvPr id="5" name="図 4" descr="ゲームのキャラクター&#10;&#10;中程度の精度で自動的に生成された説明">
            <a:extLst>
              <a:ext uri="{FF2B5EF4-FFF2-40B4-BE49-F238E27FC236}">
                <a16:creationId xmlns:a16="http://schemas.microsoft.com/office/drawing/2014/main" id="{D57835AE-F334-3F39-BD7B-47728962B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53" y="136525"/>
            <a:ext cx="2606782" cy="412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528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BB8431-6132-26DE-2AA7-9E43C98DD0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きょうし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E1D16D2-81A8-6890-A128-61D2BE697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10" y="4257920"/>
            <a:ext cx="12177890" cy="1826381"/>
          </a:xfrm>
        </p:spPr>
        <p:txBody>
          <a:bodyPr>
            <a:normAutofit/>
          </a:bodyPr>
          <a:lstStyle/>
          <a:p>
            <a:r>
              <a:rPr kumimoji="1" lang="en-US" altLang="ja-JP" sz="5400" dirty="0">
                <a:solidFill>
                  <a:srgbClr val="00B0F0"/>
                </a:solidFill>
              </a:rPr>
              <a:t>used when referring to own job.</a:t>
            </a:r>
            <a:endParaRPr kumimoji="1" lang="ja-JP" altLang="en-US" sz="5400" dirty="0"/>
          </a:p>
        </p:txBody>
      </p:sp>
      <p:pic>
        <p:nvPicPr>
          <p:cNvPr id="5" name="図 4" descr="ゲームのキャラクター&#10;&#10;中程度の精度で自動的に生成された説明">
            <a:extLst>
              <a:ext uri="{FF2B5EF4-FFF2-40B4-BE49-F238E27FC236}">
                <a16:creationId xmlns:a16="http://schemas.microsoft.com/office/drawing/2014/main" id="{D57835AE-F334-3F39-BD7B-47728962B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53" y="136525"/>
            <a:ext cx="2606782" cy="412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957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CA1B54-7F8C-901D-9F75-7425B9ADB0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いしゃ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70CC971-E823-0767-9F08-9CE25BA4C9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Isha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5" name="図 4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FDA7238D-C6B4-D344-3859-5DDB04850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43243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49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854968-1C5F-DC5A-39D2-54F4B31588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いしゃ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3FEEEC2-A228-BB36-4A24-3D829703EB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/>
              <a:t>Doctor / Doktor</a:t>
            </a:r>
            <a:endParaRPr kumimoji="1" lang="ja-JP" altLang="en-US" dirty="0"/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6EF11B58-E914-A631-EDFD-1DD7FDA2F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43243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93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613DFF-EDDF-0C84-16A6-8AB88EF074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かんごし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FA77F01-85CC-BF28-4880-539CEB754B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Kango si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D81CD72E-750E-49A9-D0BA-C435269F3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97" y="496144"/>
            <a:ext cx="20383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48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400F93-E683-139A-1158-6BC02363F8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かんごし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61CD10C-0066-E71B-7D4A-366FFF8D56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nurse / nars</a:t>
            </a:r>
            <a:endParaRPr kumimoji="1" lang="ja-JP" altLang="en-US" dirty="0"/>
          </a:p>
        </p:txBody>
      </p:sp>
      <p:pic>
        <p:nvPicPr>
          <p:cNvPr id="6" name="図 5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1E22B2EA-B2F8-99A9-4D28-CE84AA29F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97" y="496144"/>
            <a:ext cx="20383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350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7F4D6-E60A-8633-860A-E382606B45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びょういん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AE73964-DEFF-FCAB-D8B8-97B65D17D6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Byouin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5" name="図 4" descr="ダイアグラム&#10;&#10;低い精度で自動的に生成された説明">
            <a:extLst>
              <a:ext uri="{FF2B5EF4-FFF2-40B4-BE49-F238E27FC236}">
                <a16:creationId xmlns:a16="http://schemas.microsoft.com/office/drawing/2014/main" id="{5DBCE4E1-B3D2-5D69-4174-2FF5A6D72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0795"/>
            <a:ext cx="2594292" cy="182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11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C4F2C8-2031-460F-82CB-C4FE2F6A5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あなた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432891A-ED20-070C-960A-34BBF2085D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Anata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8" name="図 7" descr="人形, おもちゃ, 挿絵 が含まれている画像&#10;&#10;自動的に生成された説明">
            <a:extLst>
              <a:ext uri="{FF2B5EF4-FFF2-40B4-BE49-F238E27FC236}">
                <a16:creationId xmlns:a16="http://schemas.microsoft.com/office/drawing/2014/main" id="{A9894790-2448-3DDC-F5F9-957111C11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62" y="1805650"/>
            <a:ext cx="1735380" cy="2298517"/>
          </a:xfrm>
          <a:prstGeom prst="rect">
            <a:avLst/>
          </a:prstGeom>
        </p:spPr>
      </p:pic>
      <p:pic>
        <p:nvPicPr>
          <p:cNvPr id="9" name="図 8" descr="シャツ が含まれている画像&#10;&#10;自動的に生成された説明">
            <a:extLst>
              <a:ext uri="{FF2B5EF4-FFF2-40B4-BE49-F238E27FC236}">
                <a16:creationId xmlns:a16="http://schemas.microsoft.com/office/drawing/2014/main" id="{F19B9CD1-4425-2DD2-9874-6CDE42DC7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471" y="2002338"/>
            <a:ext cx="1566424" cy="218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90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6ABB26-4F5B-0C65-4A55-0B357F31D4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びょういん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7939AC-54FE-23C7-4CFD-6D147157AB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333" y="4189228"/>
            <a:ext cx="11796889" cy="1826381"/>
          </a:xfrm>
        </p:spPr>
        <p:txBody>
          <a:bodyPr/>
          <a:lstStyle/>
          <a:p>
            <a:r>
              <a:rPr kumimoji="1" lang="en-US" altLang="ja-JP" dirty="0"/>
              <a:t>Hospital / Ospital</a:t>
            </a:r>
          </a:p>
        </p:txBody>
      </p:sp>
      <p:pic>
        <p:nvPicPr>
          <p:cNvPr id="5" name="図 4" descr="ダイアグラム&#10;&#10;低い精度で自動的に生成された説明">
            <a:extLst>
              <a:ext uri="{FF2B5EF4-FFF2-40B4-BE49-F238E27FC236}">
                <a16:creationId xmlns:a16="http://schemas.microsoft.com/office/drawing/2014/main" id="{FD59B943-030F-8431-AD26-5E13B3ED0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0795"/>
            <a:ext cx="2594292" cy="182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605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C9417C-DDAC-1D1A-650B-FB8619402E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だれ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FD26F5A-6BF3-CEBD-49C3-3F1C8B94DE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Dare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C61D49B2-48BA-2177-4DC3-4F1FFC412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51" y="647820"/>
            <a:ext cx="309562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45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2417A4-A90E-C083-780E-A66E30AE2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だれ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D8E4C17-C5A2-03F5-5BD4-7AAD955345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/>
              <a:t>Who / Kinsa</a:t>
            </a:r>
            <a:endParaRPr kumimoji="1" lang="ja-JP" altLang="en-US" dirty="0"/>
          </a:p>
        </p:txBody>
      </p:sp>
      <p:pic>
        <p:nvPicPr>
          <p:cNvPr id="4" name="図 3" descr="アイコン&#10;&#10;自動的に生成された説明">
            <a:extLst>
              <a:ext uri="{FF2B5EF4-FFF2-40B4-BE49-F238E27FC236}">
                <a16:creationId xmlns:a16="http://schemas.microsoft.com/office/drawing/2014/main" id="{5A9E7D7F-6BE0-0A08-29D3-D4FE5FF7D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51" y="647820"/>
            <a:ext cx="309562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012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F4374B-1692-70A2-2E91-9BD12ABED9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どなた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76D614F-4155-6B58-E89B-757CB3B01B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Donata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4" name="図 3" descr="アイコン&#10;&#10;自動的に生成された説明">
            <a:extLst>
              <a:ext uri="{FF2B5EF4-FFF2-40B4-BE49-F238E27FC236}">
                <a16:creationId xmlns:a16="http://schemas.microsoft.com/office/drawing/2014/main" id="{93647A8F-173E-D98D-F131-4CE3438A7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51" y="647820"/>
            <a:ext cx="309562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46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4838DE-C21F-1DAD-9F69-1B4DE30B2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どなた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EC19440-FC7D-FF36-ECB3-1D9397E3A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311" y="4189228"/>
            <a:ext cx="12101689" cy="1826381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Who /Kinsa </a:t>
            </a:r>
            <a:r>
              <a:rPr kumimoji="1" lang="en-US" altLang="ja-JP" sz="3600" dirty="0"/>
              <a:t>(</a:t>
            </a:r>
            <a:r>
              <a:rPr kumimoji="1" lang="en-US" altLang="ja-JP" sz="3600" dirty="0">
                <a:solidFill>
                  <a:srgbClr val="00B0F0"/>
                </a:solidFill>
              </a:rPr>
              <a:t>※polite way</a:t>
            </a:r>
            <a:r>
              <a:rPr kumimoji="1" lang="en-US" altLang="ja-JP" sz="3600" dirty="0"/>
              <a:t>)</a:t>
            </a:r>
            <a:endParaRPr kumimoji="1" lang="ja-JP" altLang="en-US" dirty="0"/>
          </a:p>
        </p:txBody>
      </p:sp>
      <p:pic>
        <p:nvPicPr>
          <p:cNvPr id="4" name="図 3" descr="アイコン&#10;&#10;自動的に生成された説明">
            <a:extLst>
              <a:ext uri="{FF2B5EF4-FFF2-40B4-BE49-F238E27FC236}">
                <a16:creationId xmlns:a16="http://schemas.microsoft.com/office/drawing/2014/main" id="{D1DDCBA3-898C-D608-60B1-B2B371CF9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51" y="647820"/>
            <a:ext cx="309562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514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6761B8-5FA6-E58D-99D6-8D8030DE09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‐</a:t>
            </a:r>
            <a:r>
              <a:rPr kumimoji="1" lang="ja-JP" altLang="en-US" dirty="0"/>
              <a:t>さい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6BDACC-190C-C1FC-3BAB-4EB8CF6516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Sai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2616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9DF17B-8940-84FA-40C4-E3308AC7E9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-</a:t>
            </a:r>
            <a:r>
              <a:rPr kumimoji="1" lang="ja-JP" altLang="en-US" dirty="0"/>
              <a:t>さい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5F1759F-DF85-D4EF-FF02-365105EC4A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/>
              <a:t>Age / Edad</a:t>
            </a:r>
          </a:p>
        </p:txBody>
      </p:sp>
    </p:spTree>
    <p:extLst>
      <p:ext uri="{BB962C8B-B14F-4D97-AF65-F5344CB8AC3E}">
        <p14:creationId xmlns:p14="http://schemas.microsoft.com/office/powerpoint/2010/main" val="20795917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3B4F96-269C-EEF8-BE1D-15E124A52C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　　なん さい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D017AD1-6F38-A77D-D6F6-623086B910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00B050"/>
                </a:solidFill>
              </a:rPr>
              <a:t>　　</a:t>
            </a:r>
            <a:r>
              <a:rPr kumimoji="1" lang="en-US" altLang="ja-JP" dirty="0">
                <a:solidFill>
                  <a:srgbClr val="00B050"/>
                </a:solidFill>
              </a:rPr>
              <a:t>Nan Sai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5" name="図 4" descr="挿絵, 部屋 が含まれている画像&#10;&#10;自動的に生成された説明">
            <a:extLst>
              <a:ext uri="{FF2B5EF4-FFF2-40B4-BE49-F238E27FC236}">
                <a16:creationId xmlns:a16="http://schemas.microsoft.com/office/drawing/2014/main" id="{BE1D6495-F3FE-0A91-1D44-A74017B53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33" y="649786"/>
            <a:ext cx="2691958" cy="247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602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7ABF13-D072-0FD9-58D3-423B0C8B74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　　なん さい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02DD0B7-2C3A-7960-5258-6B4CE945E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>
            <a:normAutofit fontScale="92500"/>
          </a:bodyPr>
          <a:lstStyle/>
          <a:p>
            <a:r>
              <a:rPr kumimoji="1" lang="en-US" altLang="ja-JP" dirty="0"/>
              <a:t>How </a:t>
            </a:r>
            <a:r>
              <a:rPr lang="en-US" altLang="ja-JP" dirty="0"/>
              <a:t>old? / </a:t>
            </a:r>
            <a:r>
              <a:rPr kumimoji="1" lang="en-US" altLang="ja-JP" dirty="0"/>
              <a:t>Pila edad?</a:t>
            </a:r>
            <a:endParaRPr kumimoji="1" lang="ja-JP" altLang="en-US" dirty="0"/>
          </a:p>
        </p:txBody>
      </p:sp>
      <p:pic>
        <p:nvPicPr>
          <p:cNvPr id="4" name="図 3" descr="挿絵, 部屋 が含まれている画像&#10;&#10;自動的に生成された説明">
            <a:extLst>
              <a:ext uri="{FF2B5EF4-FFF2-40B4-BE49-F238E27FC236}">
                <a16:creationId xmlns:a16="http://schemas.microsoft.com/office/drawing/2014/main" id="{EC35EB5F-5E20-15E7-78E8-5A0AB487C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33" y="649786"/>
            <a:ext cx="2691958" cy="247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846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68E2E3-7CC4-4008-F6FE-682782D3E6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7030A0"/>
                </a:solidFill>
              </a:rPr>
              <a:t>お</a:t>
            </a:r>
            <a:r>
              <a:rPr kumimoji="1" lang="ja-JP" altLang="en-US" dirty="0"/>
              <a:t>いくつ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9394F44-2E1B-96DE-56DE-67A8CD7315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7030A0"/>
                </a:solidFill>
              </a:rPr>
              <a:t>O</a:t>
            </a:r>
            <a:r>
              <a:rPr kumimoji="1" lang="en-US" altLang="ja-JP" dirty="0">
                <a:solidFill>
                  <a:srgbClr val="00B050"/>
                </a:solidFill>
              </a:rPr>
              <a:t>ikutu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4" name="図 3" descr="挿絵, 部屋 が含まれている画像&#10;&#10;自動的に生成された説明">
            <a:extLst>
              <a:ext uri="{FF2B5EF4-FFF2-40B4-BE49-F238E27FC236}">
                <a16:creationId xmlns:a16="http://schemas.microsoft.com/office/drawing/2014/main" id="{6C1779DB-BB3A-2AC6-3370-01B85BC8C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33" y="649786"/>
            <a:ext cx="2691958" cy="247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87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C4F2C8-2031-460F-82CB-C4FE2F6A5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あなた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432891A-ED20-070C-960A-34BBF2085D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You / Ikaw</a:t>
            </a:r>
          </a:p>
        </p:txBody>
      </p:sp>
      <p:pic>
        <p:nvPicPr>
          <p:cNvPr id="8" name="図 7" descr="人形, おもちゃ, 挿絵 が含まれている画像&#10;&#10;自動的に生成された説明">
            <a:extLst>
              <a:ext uri="{FF2B5EF4-FFF2-40B4-BE49-F238E27FC236}">
                <a16:creationId xmlns:a16="http://schemas.microsoft.com/office/drawing/2014/main" id="{A9894790-2448-3DDC-F5F9-957111C11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62" y="1805650"/>
            <a:ext cx="1735380" cy="2298517"/>
          </a:xfrm>
          <a:prstGeom prst="rect">
            <a:avLst/>
          </a:prstGeom>
        </p:spPr>
      </p:pic>
      <p:pic>
        <p:nvPicPr>
          <p:cNvPr id="9" name="図 8" descr="シャツ が含まれている画像&#10;&#10;自動的に生成された説明">
            <a:extLst>
              <a:ext uri="{FF2B5EF4-FFF2-40B4-BE49-F238E27FC236}">
                <a16:creationId xmlns:a16="http://schemas.microsoft.com/office/drawing/2014/main" id="{F19B9CD1-4425-2DD2-9874-6CDE42DC7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471" y="2002338"/>
            <a:ext cx="1566424" cy="218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399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66E3E8-FEB4-3279-6E4B-1A60638A00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7030A0"/>
                </a:solidFill>
              </a:rPr>
              <a:t>お</a:t>
            </a:r>
            <a:r>
              <a:rPr kumimoji="1" lang="ja-JP" altLang="en-US" dirty="0"/>
              <a:t>いくつ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B2857F4-F349-5042-0BF7-3A3F48A4D7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090400" cy="2532247"/>
          </a:xfrm>
        </p:spPr>
        <p:txBody>
          <a:bodyPr>
            <a:normAutofit fontScale="92500"/>
          </a:bodyPr>
          <a:lstStyle/>
          <a:p>
            <a:r>
              <a:rPr kumimoji="1" lang="en-US" altLang="ja-JP" dirty="0"/>
              <a:t>How </a:t>
            </a:r>
            <a:r>
              <a:rPr lang="en-US" altLang="ja-JP" dirty="0"/>
              <a:t>old? / </a:t>
            </a:r>
            <a:r>
              <a:rPr kumimoji="1" lang="en-US" altLang="ja-JP" dirty="0"/>
              <a:t>Pila edad?</a:t>
            </a:r>
            <a:br>
              <a:rPr kumimoji="1" lang="en-US" altLang="ja-JP" dirty="0"/>
            </a:br>
            <a:r>
              <a:rPr kumimoji="1" lang="en-US" altLang="ja-JP" sz="3900" dirty="0"/>
              <a:t>(</a:t>
            </a:r>
            <a:r>
              <a:rPr kumimoji="1" lang="en-US" altLang="ja-JP" sz="3900" dirty="0">
                <a:solidFill>
                  <a:srgbClr val="00B0F0"/>
                </a:solidFill>
              </a:rPr>
              <a:t>polite way to speech</a:t>
            </a:r>
            <a:r>
              <a:rPr kumimoji="1" lang="en-US" altLang="ja-JP" sz="3900" dirty="0"/>
              <a:t>)</a:t>
            </a:r>
            <a:endParaRPr kumimoji="1" lang="ja-JP" altLang="en-US" dirty="0"/>
          </a:p>
        </p:txBody>
      </p:sp>
      <p:pic>
        <p:nvPicPr>
          <p:cNvPr id="4" name="図 3" descr="挿絵, 部屋 が含まれている画像&#10;&#10;自動的に生成された説明">
            <a:extLst>
              <a:ext uri="{FF2B5EF4-FFF2-40B4-BE49-F238E27FC236}">
                <a16:creationId xmlns:a16="http://schemas.microsoft.com/office/drawing/2014/main" id="{414F18D0-901F-2EF9-CB3B-DB0AE22AE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33" y="649786"/>
            <a:ext cx="2691958" cy="247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604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F7F496-2CCE-8827-D902-28C038DC05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　　はじめまして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680AFBB-290D-1DE9-F4EB-50995AFC75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Hajime Masite</a:t>
            </a:r>
          </a:p>
        </p:txBody>
      </p:sp>
      <p:pic>
        <p:nvPicPr>
          <p:cNvPr id="5" name="図 4" descr="スーツを着た人の絵&#10;&#10;低い精度で自動的に生成された説明">
            <a:extLst>
              <a:ext uri="{FF2B5EF4-FFF2-40B4-BE49-F238E27FC236}">
                <a16:creationId xmlns:a16="http://schemas.microsoft.com/office/drawing/2014/main" id="{2670C9DF-CF2B-7F74-ECF7-F4C819466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9" y="842391"/>
            <a:ext cx="2712263" cy="233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316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F7F496-2CCE-8827-D902-28C038DC05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　　はじめまして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680AFBB-290D-1DE9-F4EB-50995AFC75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kumimoji="1" lang="en-US" altLang="ja-JP" sz="13900" dirty="0"/>
              <a:t>Nice to meet you.</a:t>
            </a:r>
            <a:br>
              <a:rPr kumimoji="1" lang="en-US" altLang="ja-JP" sz="12000" dirty="0"/>
            </a:br>
            <a:br>
              <a:rPr kumimoji="1" lang="en-US" altLang="ja-JP" dirty="0"/>
            </a:br>
            <a:r>
              <a:rPr kumimoji="1" lang="en-US" altLang="ja-JP" sz="8800" dirty="0"/>
              <a:t>Nalipay ko nga nakigkita nimo</a:t>
            </a:r>
            <a:endParaRPr kumimoji="1" lang="ja-JP" altLang="en-US" dirty="0"/>
          </a:p>
        </p:txBody>
      </p:sp>
      <p:pic>
        <p:nvPicPr>
          <p:cNvPr id="5" name="図 4" descr="スーツを着た人の絵&#10;&#10;低い精度で自動的に生成された説明">
            <a:extLst>
              <a:ext uri="{FF2B5EF4-FFF2-40B4-BE49-F238E27FC236}">
                <a16:creationId xmlns:a16="http://schemas.microsoft.com/office/drawing/2014/main" id="{2670C9DF-CF2B-7F74-ECF7-F4C819466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9" y="842391"/>
            <a:ext cx="2712263" cy="233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206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CFE2F8-CCF3-01AC-6792-31414C0F7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6525"/>
            <a:ext cx="12191999" cy="3882582"/>
          </a:xfrm>
        </p:spPr>
        <p:txBody>
          <a:bodyPr/>
          <a:lstStyle/>
          <a:p>
            <a:r>
              <a:rPr kumimoji="1" lang="ja-JP" altLang="en-US" dirty="0"/>
              <a:t>　　　～からきました。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833B045-C54B-DAAC-258C-F63DC2BDBA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4189228"/>
            <a:ext cx="12191998" cy="1826381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　　　～</a:t>
            </a:r>
            <a:r>
              <a:rPr kumimoji="1" lang="en-US" altLang="ja-JP" dirty="0">
                <a:solidFill>
                  <a:srgbClr val="00B050"/>
                </a:solidFill>
              </a:rPr>
              <a:t>Kara Ki masita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70CD261-6096-F7A8-077F-6FC2D6EEB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20" y="1917059"/>
            <a:ext cx="2511707" cy="24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072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CFE2F8-CCF3-01AC-6792-31414C0F7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6525"/>
            <a:ext cx="12191999" cy="3882582"/>
          </a:xfrm>
        </p:spPr>
        <p:txBody>
          <a:bodyPr/>
          <a:lstStyle/>
          <a:p>
            <a:r>
              <a:rPr kumimoji="1" lang="ja-JP" altLang="en-US" dirty="0"/>
              <a:t>　　　～からきました。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833B045-C54B-DAAC-258C-F63DC2BDBA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4189228"/>
            <a:ext cx="12191998" cy="1826381"/>
          </a:xfrm>
        </p:spPr>
        <p:txBody>
          <a:bodyPr>
            <a:normAutofit fontScale="85000" lnSpcReduction="10000"/>
          </a:bodyPr>
          <a:lstStyle/>
          <a:p>
            <a:r>
              <a:rPr kumimoji="1" lang="ja-JP" altLang="en-US" dirty="0"/>
              <a:t>　</a:t>
            </a:r>
            <a:r>
              <a:rPr kumimoji="1" lang="en-US" altLang="ja-JP" dirty="0"/>
              <a:t>Come from</a:t>
            </a:r>
            <a:r>
              <a:rPr kumimoji="1" lang="ja-JP" altLang="en-US" dirty="0"/>
              <a:t>～ </a:t>
            </a:r>
            <a:r>
              <a:rPr kumimoji="1" lang="en-US" altLang="ja-JP" dirty="0"/>
              <a:t>/ Gikan ko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70CD261-6096-F7A8-077F-6FC2D6EEB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20" y="1917059"/>
            <a:ext cx="2511707" cy="24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144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323D15-B3AF-A8A1-ABE1-42E78405D0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はい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36A6EDB-9B0C-36F0-4B7A-1E3947E042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Hai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5" name="図 4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C952B0AE-DD43-B617-E8AF-06DF96290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15" y="1068445"/>
            <a:ext cx="2400635" cy="16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895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EF0444-D632-3A8B-01FE-14B41B295F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はい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C103559-444C-DF94-853B-6FD91C104A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Yes / Oo</a:t>
            </a:r>
            <a:endParaRPr kumimoji="1" lang="ja-JP" altLang="en-US" dirty="0"/>
          </a:p>
        </p:txBody>
      </p:sp>
      <p:pic>
        <p:nvPicPr>
          <p:cNvPr id="4" name="図 3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2B1C6ED3-38AD-764E-DF9D-9BE4DAAD7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15" y="1068445"/>
            <a:ext cx="2400635" cy="16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395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11898B-76C7-B442-09E0-9944CB3126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いいえ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D1C61B5-D3FA-B935-1397-FBBD8DCEC2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iie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5" name="図 4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1B557E18-1617-27EE-D7E3-86B2A2E3E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30" y="1138370"/>
            <a:ext cx="2400635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355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4FCFB3-1156-E937-EA43-9DB82E0FF3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いいえ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216469A-757A-03C1-CD78-2A5D8F1E1D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No</a:t>
            </a:r>
            <a:r>
              <a:rPr kumimoji="1" lang="ja-JP" altLang="en-US" dirty="0"/>
              <a:t>　</a:t>
            </a:r>
            <a:r>
              <a:rPr kumimoji="1" lang="en-US" altLang="ja-JP" dirty="0"/>
              <a:t>/</a:t>
            </a:r>
            <a:r>
              <a:rPr kumimoji="1" lang="ja-JP" altLang="en-US" dirty="0"/>
              <a:t>　</a:t>
            </a:r>
            <a:r>
              <a:rPr kumimoji="1" lang="en-US" altLang="ja-JP" dirty="0"/>
              <a:t>Dili</a:t>
            </a:r>
            <a:endParaRPr kumimoji="1" lang="ja-JP" altLang="en-US" dirty="0"/>
          </a:p>
        </p:txBody>
      </p:sp>
      <p:pic>
        <p:nvPicPr>
          <p:cNvPr id="4" name="図 3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6D219A50-CF7D-DDAB-0C54-6CDD64DA0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30" y="1138370"/>
            <a:ext cx="2400635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315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66A3CA-708A-B7D6-729D-9C558B122F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よろしく</a:t>
            </a:r>
            <a:br>
              <a:rPr lang="en-US" altLang="ja-JP" dirty="0"/>
            </a:br>
            <a:r>
              <a:rPr lang="ja-JP" altLang="en-US" dirty="0"/>
              <a:t>おねがいします。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ECD0C59-B74B-955F-E778-A8B2DA728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4189228"/>
            <a:ext cx="12101689" cy="2668772"/>
          </a:xfrm>
        </p:spPr>
        <p:txBody>
          <a:bodyPr>
            <a:normAutofit/>
          </a:bodyPr>
          <a:lstStyle/>
          <a:p>
            <a:r>
              <a:rPr kumimoji="1" lang="en-US" altLang="ja-JP" sz="7200" dirty="0">
                <a:solidFill>
                  <a:srgbClr val="00B050"/>
                </a:solidFill>
              </a:rPr>
              <a:t>Yorosiku Onegai</a:t>
            </a:r>
            <a:r>
              <a:rPr kumimoji="1" lang="ja-JP" altLang="en-US" sz="7200" dirty="0">
                <a:solidFill>
                  <a:srgbClr val="00B050"/>
                </a:solidFill>
              </a:rPr>
              <a:t>　</a:t>
            </a:r>
            <a:r>
              <a:rPr kumimoji="1" lang="en-US" altLang="ja-JP" sz="7200" dirty="0">
                <a:solidFill>
                  <a:srgbClr val="00B050"/>
                </a:solidFill>
              </a:rPr>
              <a:t>Simasu</a:t>
            </a:r>
            <a:endParaRPr kumimoji="1" lang="ja-JP" altLang="en-US" sz="7200" dirty="0">
              <a:solidFill>
                <a:srgbClr val="00B050"/>
              </a:solidFill>
            </a:endParaRPr>
          </a:p>
        </p:txBody>
      </p:sp>
      <p:pic>
        <p:nvPicPr>
          <p:cNvPr id="4" name="図 3" descr="スーツを着た人の絵&#10;&#10;低い精度で自動的に生成された説明">
            <a:extLst>
              <a:ext uri="{FF2B5EF4-FFF2-40B4-BE49-F238E27FC236}">
                <a16:creationId xmlns:a16="http://schemas.microsoft.com/office/drawing/2014/main" id="{D6C06646-4E99-BA74-165C-B196465CF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1" y="136525"/>
            <a:ext cx="167054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44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3AF52A-4864-A472-2F19-6831BBC559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あのひと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363F96E-FFE3-82FE-1A23-3ABDB0C1EF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Ano Hito </a:t>
            </a:r>
            <a:br>
              <a:rPr kumimoji="1" lang="en-US" altLang="ja-JP" dirty="0"/>
            </a:br>
            <a:r>
              <a:rPr kumimoji="1" lang="en-US" altLang="ja-JP" dirty="0">
                <a:solidFill>
                  <a:schemeClr val="bg1"/>
                </a:solidFill>
              </a:rPr>
              <a:t>Kanang tawhana</a:t>
            </a:r>
          </a:p>
        </p:txBody>
      </p:sp>
      <p:pic>
        <p:nvPicPr>
          <p:cNvPr id="4" name="図 3" descr="人形, おもちゃ, 挿絵 が含まれている画像&#10;&#10;自動的に生成された説明">
            <a:extLst>
              <a:ext uri="{FF2B5EF4-FFF2-40B4-BE49-F238E27FC236}">
                <a16:creationId xmlns:a16="http://schemas.microsoft.com/office/drawing/2014/main" id="{93C02C71-7ABE-1FBE-BED7-C3FAD8F0B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62" y="1805650"/>
            <a:ext cx="1735380" cy="2298517"/>
          </a:xfrm>
          <a:prstGeom prst="rect">
            <a:avLst/>
          </a:prstGeom>
        </p:spPr>
      </p:pic>
      <p:pic>
        <p:nvPicPr>
          <p:cNvPr id="6" name="図 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3DC01F4-2CFD-C489-41CE-102459C2C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535" y="1805650"/>
            <a:ext cx="224790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728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1BF320-309C-3E6D-7708-7BC98C38F9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よろしく</a:t>
            </a:r>
            <a:br>
              <a:rPr kumimoji="1" lang="en-US" altLang="ja-JP" dirty="0"/>
            </a:br>
            <a:r>
              <a:rPr kumimoji="1" lang="ja-JP" altLang="en-US" dirty="0"/>
              <a:t>おねがいします。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247EC1B-52A1-F39F-0087-4B4BFF232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2668772"/>
          </a:xfrm>
        </p:spPr>
        <p:txBody>
          <a:bodyPr>
            <a:normAutofit/>
          </a:bodyPr>
          <a:lstStyle/>
          <a:p>
            <a:r>
              <a:rPr lang="en-US" altLang="ja-JP" dirty="0"/>
              <a:t>Be nice to me.</a:t>
            </a:r>
            <a:br>
              <a:rPr lang="en-US" altLang="ja-JP" dirty="0"/>
            </a:br>
            <a:r>
              <a:rPr lang="en-US" altLang="ja-JP" sz="4800" dirty="0">
                <a:solidFill>
                  <a:srgbClr val="00B0F0"/>
                </a:solidFill>
              </a:rPr>
              <a:t>※be used at first time meeting.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pic>
        <p:nvPicPr>
          <p:cNvPr id="4" name="図 3" descr="スーツを着た人の絵&#10;&#10;低い精度で自動的に生成された説明">
            <a:extLst>
              <a:ext uri="{FF2B5EF4-FFF2-40B4-BE49-F238E27FC236}">
                <a16:creationId xmlns:a16="http://schemas.microsoft.com/office/drawing/2014/main" id="{F780154B-39D7-D66D-4DCD-B5763027E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1" y="136525"/>
            <a:ext cx="167054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550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22929D-2BFE-4454-35A4-DF91A08CE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よろしく</a:t>
            </a:r>
            <a:br>
              <a:rPr lang="en-US" altLang="ja-JP" dirty="0"/>
            </a:br>
            <a:r>
              <a:rPr lang="ja-JP" altLang="en-US" dirty="0"/>
              <a:t>おねがいします。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3B93E78-F6E2-FA17-91DF-688ADEB6D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>
            <a:normAutofit/>
          </a:bodyPr>
          <a:lstStyle/>
          <a:p>
            <a:r>
              <a:rPr kumimoji="1" lang="en-US" altLang="ja-JP" sz="4400" dirty="0">
                <a:solidFill>
                  <a:srgbClr val="00B0F0"/>
                </a:solidFill>
              </a:rPr>
              <a:t>Be used at the end of self-introduction</a:t>
            </a:r>
            <a:endParaRPr kumimoji="1" lang="ja-JP" altLang="en-US" sz="4400" dirty="0">
              <a:solidFill>
                <a:srgbClr val="00B0F0"/>
              </a:solidFill>
            </a:endParaRPr>
          </a:p>
        </p:txBody>
      </p:sp>
      <p:pic>
        <p:nvPicPr>
          <p:cNvPr id="4" name="図 3" descr="スーツを着た人の絵&#10;&#10;低い精度で自動的に生成された説明">
            <a:extLst>
              <a:ext uri="{FF2B5EF4-FFF2-40B4-BE49-F238E27FC236}">
                <a16:creationId xmlns:a16="http://schemas.microsoft.com/office/drawing/2014/main" id="{E2060761-7296-2074-C77A-7E2B716C6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1" y="136525"/>
            <a:ext cx="167054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089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17DA04-B88D-7139-82E6-CB2DFD081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23" y="136525"/>
            <a:ext cx="12110977" cy="3882582"/>
          </a:xfrm>
        </p:spPr>
        <p:txBody>
          <a:bodyPr/>
          <a:lstStyle/>
          <a:p>
            <a:r>
              <a:rPr kumimoji="1" lang="ja-JP" altLang="en-US" dirty="0"/>
              <a:t>   しつれいですが。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B2599C3-13FF-3549-0410-58E6D8B5DB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Siturei Desu ga</a:t>
            </a:r>
          </a:p>
        </p:txBody>
      </p:sp>
      <p:pic>
        <p:nvPicPr>
          <p:cNvPr id="5" name="図 4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95AF8E83-0AAB-08C5-F487-92375788C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18" y="2338086"/>
            <a:ext cx="1762285" cy="193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953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17DA04-B88D-7139-82E6-CB2DFD081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23" y="136525"/>
            <a:ext cx="12110977" cy="3882582"/>
          </a:xfrm>
        </p:spPr>
        <p:txBody>
          <a:bodyPr/>
          <a:lstStyle/>
          <a:p>
            <a:r>
              <a:rPr kumimoji="1" lang="ja-JP" altLang="en-US" dirty="0"/>
              <a:t>   しつれいですが。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B2599C3-13FF-3549-0410-58E6D8B5DB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189228"/>
            <a:ext cx="10515600" cy="2668772"/>
          </a:xfrm>
        </p:spPr>
        <p:txBody>
          <a:bodyPr>
            <a:normAutofit/>
          </a:bodyPr>
          <a:lstStyle/>
          <a:p>
            <a:r>
              <a:rPr kumimoji="1" lang="en-US" altLang="ja-JP" sz="8800" dirty="0"/>
              <a:t>Excuse me.   Pasayloa ko pero.</a:t>
            </a:r>
            <a:endParaRPr kumimoji="1" lang="ja-JP" altLang="en-US" sz="8800" dirty="0"/>
          </a:p>
        </p:txBody>
      </p:sp>
      <p:pic>
        <p:nvPicPr>
          <p:cNvPr id="5" name="図 4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95AF8E83-0AAB-08C5-F487-92375788C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18" y="2338086"/>
            <a:ext cx="1762285" cy="193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002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202282-610F-38BB-7C9C-71DDB1B31C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7030A0"/>
                </a:solidFill>
              </a:rPr>
              <a:t>お</a:t>
            </a:r>
            <a:r>
              <a:rPr kumimoji="1" lang="ja-JP" altLang="en-US" dirty="0"/>
              <a:t>なまえ は</a:t>
            </a:r>
            <a:r>
              <a:rPr kumimoji="1" lang="ja-JP" altLang="en-US" dirty="0">
                <a:solidFill>
                  <a:srgbClr val="FF0000"/>
                </a:solidFill>
              </a:rPr>
              <a:t>⤴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8F706DE-ED6D-FEE5-2599-89ABB51D80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err="1">
                <a:solidFill>
                  <a:srgbClr val="7030A0"/>
                </a:solidFill>
              </a:rPr>
              <a:t>O</a:t>
            </a:r>
            <a:r>
              <a:rPr kumimoji="1" lang="en-US" altLang="ja-JP" dirty="0" err="1">
                <a:solidFill>
                  <a:srgbClr val="00B050"/>
                </a:solidFill>
              </a:rPr>
              <a:t>Namae</a:t>
            </a:r>
            <a:r>
              <a:rPr kumimoji="1" lang="en-US" altLang="ja-JP" dirty="0">
                <a:solidFill>
                  <a:srgbClr val="00B050"/>
                </a:solidFill>
              </a:rPr>
              <a:t> wa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2402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E6FBB1-9249-88F4-F373-EFE536EBE9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7030A0"/>
                </a:solidFill>
              </a:rPr>
              <a:t>お</a:t>
            </a:r>
            <a:r>
              <a:rPr lang="ja-JP" altLang="en-US" dirty="0"/>
              <a:t>なまえ は</a:t>
            </a:r>
            <a:r>
              <a:rPr lang="ja-JP" altLang="en-US" dirty="0">
                <a:solidFill>
                  <a:srgbClr val="FF0000"/>
                </a:solidFill>
              </a:rPr>
              <a:t>⤴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A845756-FFEF-FA98-8825-57D945438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4189228"/>
            <a:ext cx="11954933" cy="2532247"/>
          </a:xfrm>
        </p:spPr>
        <p:txBody>
          <a:bodyPr>
            <a:normAutofit/>
          </a:bodyPr>
          <a:lstStyle/>
          <a:p>
            <a:r>
              <a:rPr kumimoji="1" lang="en-US" altLang="ja-JP" sz="6000" dirty="0"/>
              <a:t>May I have your name?</a:t>
            </a:r>
            <a:br>
              <a:rPr kumimoji="1" lang="en-US" altLang="ja-JP" sz="6000" dirty="0"/>
            </a:br>
            <a:r>
              <a:rPr kumimoji="1" lang="en-US" altLang="ja-JP" sz="6000" dirty="0"/>
              <a:t>Unsa imong ngalan?</a:t>
            </a:r>
            <a:br>
              <a:rPr kumimoji="1" lang="en-US" altLang="ja-JP" sz="6000" dirty="0"/>
            </a:br>
            <a:r>
              <a:rPr kumimoji="1" lang="en-US" altLang="ja-JP" sz="3600" dirty="0">
                <a:solidFill>
                  <a:srgbClr val="7030A0"/>
                </a:solidFill>
              </a:rPr>
              <a:t>※</a:t>
            </a:r>
            <a:r>
              <a:rPr kumimoji="1" lang="ja-JP" altLang="en-US" sz="3600" dirty="0">
                <a:solidFill>
                  <a:srgbClr val="7030A0"/>
                </a:solidFill>
              </a:rPr>
              <a:t>「お」</a:t>
            </a:r>
            <a:r>
              <a:rPr kumimoji="1" lang="en-US" altLang="ja-JP" sz="3600" dirty="0">
                <a:solidFill>
                  <a:srgbClr val="7030A0"/>
                </a:solidFill>
              </a:rPr>
              <a:t>indicate politeness.</a:t>
            </a:r>
            <a:endParaRPr kumimoji="1" lang="ja-JP" altLang="en-US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640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447D86-3E74-5195-F373-D7896BAB2D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sz="13800" dirty="0"/>
              <a:t>「～は」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758AD33-077E-9315-8D42-9D1D184232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～</a:t>
            </a:r>
            <a:r>
              <a:rPr kumimoji="1" lang="en-US" altLang="ja-JP" dirty="0">
                <a:solidFill>
                  <a:srgbClr val="00B050"/>
                </a:solidFill>
              </a:rPr>
              <a:t>Wa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989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A7689645-F7B9-0A5F-AEDE-F64AD6F64D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「～は」</a:t>
            </a:r>
            <a:r>
              <a:rPr lang="en-US" altLang="ja-JP" dirty="0"/>
              <a:t>Particle</a:t>
            </a:r>
            <a:endParaRPr lang="ja-JP" altLang="en-US" dirty="0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6A119B44-1097-70D4-10D7-09825E432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747" y="1656054"/>
            <a:ext cx="12076253" cy="4314400"/>
          </a:xfrm>
        </p:spPr>
        <p:txBody>
          <a:bodyPr>
            <a:normAutofit/>
          </a:bodyPr>
          <a:lstStyle/>
          <a:p>
            <a:pPr algn="l"/>
            <a:r>
              <a:rPr lang="en-US" altLang="ja-JP" sz="4800" dirty="0"/>
              <a:t>1.</a:t>
            </a:r>
            <a:r>
              <a:rPr lang="ja-JP" altLang="en-US" sz="4800" dirty="0"/>
              <a:t>「は」</a:t>
            </a:r>
            <a:r>
              <a:rPr lang="en-US" altLang="ja-JP" sz="4800" dirty="0"/>
              <a:t>indicates that the Noun before</a:t>
            </a:r>
            <a:br>
              <a:rPr lang="en-US" altLang="ja-JP" sz="4800" dirty="0"/>
            </a:br>
            <a:br>
              <a:rPr lang="en-US" altLang="ja-JP" sz="4800" dirty="0"/>
            </a:br>
            <a:r>
              <a:rPr lang="en-US" altLang="ja-JP" sz="4800" dirty="0"/>
              <a:t>  </a:t>
            </a:r>
            <a:r>
              <a:rPr lang="ja-JP" altLang="en-US" sz="4800" dirty="0"/>
              <a:t>　「は」</a:t>
            </a:r>
            <a:r>
              <a:rPr lang="en-US" altLang="ja-JP" sz="4800" dirty="0"/>
              <a:t>is the </a:t>
            </a:r>
            <a:r>
              <a:rPr lang="en-US" altLang="ja-JP" sz="4800" u="sng" dirty="0"/>
              <a:t>Topic of the sentence</a:t>
            </a:r>
            <a:r>
              <a:rPr lang="en-US" altLang="ja-JP" sz="4800" dirty="0"/>
              <a:t>.</a:t>
            </a:r>
            <a:br>
              <a:rPr lang="en-US" altLang="ja-JP" dirty="0"/>
            </a:br>
            <a:br>
              <a:rPr lang="en-US" altLang="ja-JP" dirty="0"/>
            </a:br>
            <a:endParaRPr lang="ja-JP" altLang="en-US" dirty="0"/>
          </a:p>
        </p:txBody>
      </p:sp>
      <p:pic>
        <p:nvPicPr>
          <p:cNvPr id="3" name="図 2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AFE0D40B-3A7D-F46D-50FC-2514B4359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11" y="4787108"/>
            <a:ext cx="10282774" cy="134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9612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A7689645-F7B9-0A5F-AEDE-F64AD6F64D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「～は」</a:t>
            </a:r>
            <a:r>
              <a:rPr lang="en-US" altLang="ja-JP" dirty="0"/>
              <a:t>Particle</a:t>
            </a:r>
            <a:endParaRPr lang="ja-JP" altLang="en-US" dirty="0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6A119B44-1097-70D4-10D7-09825E432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747" y="1656054"/>
            <a:ext cx="12076253" cy="4314400"/>
          </a:xfrm>
        </p:spPr>
        <p:txBody>
          <a:bodyPr>
            <a:normAutofit/>
          </a:bodyPr>
          <a:lstStyle/>
          <a:p>
            <a:pPr algn="l"/>
            <a:r>
              <a:rPr lang="en-US" altLang="ja-JP" sz="4800" dirty="0"/>
              <a:t>2.Particle </a:t>
            </a:r>
            <a:r>
              <a:rPr lang="ja-JP" altLang="en-US" sz="4800" dirty="0"/>
              <a:t>「は」</a:t>
            </a:r>
            <a:r>
              <a:rPr lang="en-US" altLang="ja-JP" sz="4800" dirty="0"/>
              <a:t>indicates </a:t>
            </a:r>
            <a:br>
              <a:rPr lang="en-US" altLang="ja-JP" sz="4800" dirty="0"/>
            </a:br>
            <a:br>
              <a:rPr lang="en-US" altLang="ja-JP" sz="4800" dirty="0"/>
            </a:br>
            <a:r>
              <a:rPr lang="en-US" altLang="ja-JP" sz="4800" dirty="0"/>
              <a:t>   </a:t>
            </a:r>
            <a:r>
              <a:rPr lang="en-US" altLang="ja-JP" sz="4800" u="sng" dirty="0"/>
              <a:t>what</a:t>
            </a:r>
            <a:r>
              <a:rPr lang="ja-JP" altLang="en-US" sz="4800" u="sng" dirty="0"/>
              <a:t> </a:t>
            </a:r>
            <a:r>
              <a:rPr lang="en-US" altLang="ja-JP" sz="4800" u="sng" dirty="0"/>
              <a:t>speaker wants to talk</a:t>
            </a:r>
            <a:r>
              <a:rPr lang="en-US" altLang="ja-JP" sz="4800" dirty="0"/>
              <a:t>.</a:t>
            </a:r>
            <a:br>
              <a:rPr lang="en-US" altLang="ja-JP" dirty="0"/>
            </a:br>
            <a:br>
              <a:rPr lang="en-US" altLang="ja-JP" dirty="0"/>
            </a:br>
            <a:endParaRPr lang="ja-JP" altLang="en-US" dirty="0"/>
          </a:p>
        </p:txBody>
      </p:sp>
      <p:pic>
        <p:nvPicPr>
          <p:cNvPr id="3" name="図 2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AFE0D40B-3A7D-F46D-50FC-2514B4359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11" y="4787108"/>
            <a:ext cx="10282774" cy="134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641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A7689645-F7B9-0A5F-AEDE-F64AD6F64D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「は」</a:t>
            </a:r>
            <a:r>
              <a:rPr lang="en-US" altLang="ja-JP" dirty="0"/>
              <a:t>Particle</a:t>
            </a:r>
            <a:endParaRPr lang="ja-JP" altLang="en-US" dirty="0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6A119B44-1097-70D4-10D7-09825E432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747" y="1656054"/>
            <a:ext cx="12076253" cy="4314400"/>
          </a:xfrm>
        </p:spPr>
        <p:txBody>
          <a:bodyPr>
            <a:normAutofit/>
          </a:bodyPr>
          <a:lstStyle/>
          <a:p>
            <a:pPr algn="l"/>
            <a:r>
              <a:rPr lang="en-US" altLang="ja-JP" sz="4800" dirty="0"/>
              <a:t>3. Write down </a:t>
            </a:r>
            <a:r>
              <a:rPr lang="ja-JP" altLang="en-US" sz="4800" dirty="0"/>
              <a:t>「は」：</a:t>
            </a:r>
            <a:r>
              <a:rPr lang="en-US" altLang="ja-JP" sz="4800" dirty="0"/>
              <a:t>ha</a:t>
            </a:r>
            <a:br>
              <a:rPr lang="en-US" altLang="ja-JP" sz="4800" dirty="0"/>
            </a:br>
            <a:br>
              <a:rPr lang="en-US" altLang="ja-JP" sz="4800" dirty="0"/>
            </a:br>
            <a:r>
              <a:rPr lang="ja-JP" altLang="en-US" sz="4800" dirty="0"/>
              <a:t>　　　</a:t>
            </a:r>
            <a:r>
              <a:rPr lang="en-US" altLang="ja-JP" sz="4800" dirty="0"/>
              <a:t>but Read </a:t>
            </a:r>
            <a:r>
              <a:rPr lang="ja-JP" altLang="en-US" sz="4800" dirty="0"/>
              <a:t>「わ」：</a:t>
            </a:r>
            <a:r>
              <a:rPr lang="en-US" altLang="ja-JP" sz="4800" dirty="0">
                <a:solidFill>
                  <a:srgbClr val="00B050"/>
                </a:solidFill>
              </a:rPr>
              <a:t>wa</a:t>
            </a:r>
            <a:br>
              <a:rPr lang="en-US" altLang="ja-JP" dirty="0"/>
            </a:br>
            <a:br>
              <a:rPr lang="en-US" altLang="ja-JP" dirty="0"/>
            </a:br>
            <a:endParaRPr lang="ja-JP" altLang="en-US" dirty="0"/>
          </a:p>
        </p:txBody>
      </p:sp>
      <p:pic>
        <p:nvPicPr>
          <p:cNvPr id="3" name="図 2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AFE0D40B-3A7D-F46D-50FC-2514B4359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11" y="4787108"/>
            <a:ext cx="10282774" cy="134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27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3AF52A-4864-A472-2F19-6831BBC559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あのひと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363F96E-FFE3-82FE-1A23-3ABDB0C1EF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ja-JP" dirty="0"/>
              <a:t>That person /Kanang tawhana</a:t>
            </a:r>
          </a:p>
        </p:txBody>
      </p:sp>
      <p:pic>
        <p:nvPicPr>
          <p:cNvPr id="4" name="図 3" descr="人形, おもちゃ, 挿絵 が含まれている画像&#10;&#10;自動的に生成された説明">
            <a:extLst>
              <a:ext uri="{FF2B5EF4-FFF2-40B4-BE49-F238E27FC236}">
                <a16:creationId xmlns:a16="http://schemas.microsoft.com/office/drawing/2014/main" id="{93C02C71-7ABE-1FBE-BED7-C3FAD8F0B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62" y="1805650"/>
            <a:ext cx="1735380" cy="2298517"/>
          </a:xfrm>
          <a:prstGeom prst="rect">
            <a:avLst/>
          </a:prstGeom>
        </p:spPr>
      </p:pic>
      <p:pic>
        <p:nvPicPr>
          <p:cNvPr id="6" name="図 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3DC01F4-2CFD-C489-41CE-102459C2C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535" y="1805650"/>
            <a:ext cx="224790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4530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447D86-3E74-5195-F373-D7896BAB2D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sz="13800" dirty="0"/>
              <a:t>「～か」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758AD33-077E-9315-8D42-9D1D184232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～</a:t>
            </a:r>
            <a:r>
              <a:rPr kumimoji="1" lang="en-US" altLang="ja-JP" dirty="0">
                <a:solidFill>
                  <a:srgbClr val="00B050"/>
                </a:solidFill>
              </a:rPr>
              <a:t>Ka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5182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A7689645-F7B9-0A5F-AEDE-F64AD6F64D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「～か」</a:t>
            </a:r>
            <a:r>
              <a:rPr lang="en-US" altLang="ja-JP" dirty="0"/>
              <a:t>Particle</a:t>
            </a:r>
            <a:r>
              <a:rPr lang="ja-JP" altLang="en-US" dirty="0"/>
              <a:t>　</a:t>
            </a: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6A119B44-1097-70D4-10D7-09825E432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747" y="1433689"/>
            <a:ext cx="12076253" cy="5508977"/>
          </a:xfrm>
        </p:spPr>
        <p:txBody>
          <a:bodyPr>
            <a:normAutofit fontScale="92500" lnSpcReduction="20000"/>
          </a:bodyPr>
          <a:lstStyle/>
          <a:p>
            <a:pPr algn="l"/>
            <a:br>
              <a:rPr lang="en-US" altLang="ja-JP" sz="4800" dirty="0"/>
            </a:br>
            <a:r>
              <a:rPr lang="ja-JP" altLang="en-US" sz="4800" dirty="0"/>
              <a:t>「～か」</a:t>
            </a:r>
            <a:r>
              <a:rPr lang="en-US" altLang="ja-JP" sz="4800" dirty="0"/>
              <a:t>makes question sentence.</a:t>
            </a:r>
            <a:br>
              <a:rPr lang="en-US" altLang="ja-JP" sz="4800" dirty="0"/>
            </a:br>
            <a:r>
              <a:rPr lang="ja-JP" altLang="en-US" sz="4800" dirty="0"/>
              <a:t>　　　</a:t>
            </a:r>
            <a:r>
              <a:rPr lang="en-US" altLang="ja-JP" sz="3900" dirty="0"/>
              <a:t>(</a:t>
            </a:r>
            <a:r>
              <a:rPr lang="en-US" altLang="ja-JP" sz="3900" dirty="0">
                <a:solidFill>
                  <a:srgbClr val="0070C0"/>
                </a:solidFill>
              </a:rPr>
              <a:t>Pangutana</a:t>
            </a:r>
            <a:r>
              <a:rPr lang="en-US" altLang="ja-JP" sz="3900" dirty="0"/>
              <a:t>)</a:t>
            </a:r>
            <a:br>
              <a:rPr lang="en-US" altLang="ja-JP" sz="4800" dirty="0"/>
            </a:br>
            <a:endParaRPr lang="en-US" altLang="ja-JP" sz="4800" dirty="0"/>
          </a:p>
          <a:p>
            <a:pPr algn="l"/>
            <a:r>
              <a:rPr lang="ja-JP" altLang="en-US" sz="4000" dirty="0"/>
              <a:t>　</a:t>
            </a:r>
            <a:r>
              <a:rPr lang="en-US" altLang="ja-JP" sz="4000" dirty="0"/>
              <a:t>It means uncertainly doubt and  question.</a:t>
            </a:r>
            <a:br>
              <a:rPr lang="en-US" altLang="ja-JP" sz="4000" dirty="0"/>
            </a:br>
            <a:br>
              <a:rPr lang="en-US" altLang="ja-JP" sz="4000" dirty="0"/>
            </a:br>
            <a:r>
              <a:rPr lang="ja-JP" altLang="en-US" sz="4000" dirty="0"/>
              <a:t>　</a:t>
            </a:r>
            <a:r>
              <a:rPr lang="en-US" altLang="ja-JP" sz="4000" dirty="0"/>
              <a:t>Question usually ends with </a:t>
            </a:r>
            <a:r>
              <a:rPr lang="en-US" altLang="ja-JP" sz="4000" dirty="0">
                <a:solidFill>
                  <a:srgbClr val="FF0000"/>
                </a:solidFill>
              </a:rPr>
              <a:t>rising intonation</a:t>
            </a:r>
            <a:r>
              <a:rPr lang="en-US" altLang="ja-JP" sz="4000" dirty="0"/>
              <a:t>.</a:t>
            </a:r>
            <a:br>
              <a:rPr lang="en-US" altLang="ja-JP" sz="4000" dirty="0"/>
            </a:br>
            <a:br>
              <a:rPr lang="en-US" altLang="ja-JP" dirty="0"/>
            </a:br>
            <a:br>
              <a:rPr lang="en-US" altLang="ja-JP" dirty="0"/>
            </a:br>
            <a:endParaRPr lang="ja-JP" altLang="en-US" dirty="0"/>
          </a:p>
        </p:txBody>
      </p:sp>
      <p:pic>
        <p:nvPicPr>
          <p:cNvPr id="6" name="図 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9BAEC60-63F2-81D4-20A6-1C9B9CB65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570" y="5263509"/>
            <a:ext cx="8238215" cy="145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554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447D86-3E74-5195-F373-D7896BAB2D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sz="13800" dirty="0"/>
              <a:t>「～です」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758AD33-077E-9315-8D42-9D1D184232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～</a:t>
            </a:r>
            <a:r>
              <a:rPr lang="en-US" altLang="ja-JP" dirty="0">
                <a:solidFill>
                  <a:srgbClr val="00B050"/>
                </a:solidFill>
              </a:rPr>
              <a:t>D</a:t>
            </a:r>
            <a:r>
              <a:rPr kumimoji="1" lang="en-US" altLang="ja-JP" dirty="0">
                <a:solidFill>
                  <a:srgbClr val="00B050"/>
                </a:solidFill>
              </a:rPr>
              <a:t>esu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4443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A7689645-F7B9-0A5F-AEDE-F64AD6F64D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「～です」</a:t>
            </a:r>
            <a:r>
              <a:rPr lang="en-US" altLang="ja-JP" dirty="0"/>
              <a:t>Particle</a:t>
            </a:r>
            <a:endParaRPr lang="ja-JP" altLang="en-US" dirty="0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6A119B44-1097-70D4-10D7-09825E432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747" y="1433689"/>
            <a:ext cx="12076253" cy="5424311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altLang="ja-JP" sz="4000" dirty="0"/>
              <a:t> </a:t>
            </a:r>
            <a:r>
              <a:rPr lang="ja-JP" altLang="en-US" sz="4000" dirty="0"/>
              <a:t>「～です」</a:t>
            </a:r>
            <a:r>
              <a:rPr lang="en-US" altLang="ja-JP" sz="4000" dirty="0"/>
              <a:t>works as predicates sentence.</a:t>
            </a:r>
            <a:br>
              <a:rPr lang="en-US" altLang="ja-JP" sz="4000" dirty="0"/>
            </a:br>
            <a:br>
              <a:rPr lang="en-US" altLang="ja-JP" sz="4000" dirty="0"/>
            </a:br>
            <a:r>
              <a:rPr lang="en-US" altLang="ja-JP" sz="4000" dirty="0"/>
              <a:t>      Like </a:t>
            </a:r>
            <a:r>
              <a:rPr lang="ja-JP" altLang="en-US" sz="4000" dirty="0"/>
              <a:t>「</a:t>
            </a:r>
            <a:r>
              <a:rPr lang="en-US" altLang="ja-JP" sz="4000" dirty="0"/>
              <a:t>A </a:t>
            </a:r>
            <a:r>
              <a:rPr lang="en-US" altLang="ja-JP" sz="4000" dirty="0">
                <a:solidFill>
                  <a:srgbClr val="FF0000"/>
                </a:solidFill>
              </a:rPr>
              <a:t>is</a:t>
            </a:r>
            <a:r>
              <a:rPr lang="en-US" altLang="ja-JP" sz="4000" dirty="0"/>
              <a:t> B</a:t>
            </a:r>
            <a:r>
              <a:rPr lang="ja-JP" altLang="en-US" sz="4000" dirty="0"/>
              <a:t>」</a:t>
            </a:r>
            <a:br>
              <a:rPr lang="en-US" altLang="ja-JP" sz="3500" dirty="0"/>
            </a:br>
            <a:br>
              <a:rPr lang="en-US" altLang="ja-JP" sz="3500" dirty="0"/>
            </a:br>
            <a:r>
              <a:rPr lang="en-US" altLang="ja-JP" sz="3500" dirty="0"/>
              <a:t>       </a:t>
            </a:r>
            <a:r>
              <a:rPr lang="en-US" altLang="ja-JP" sz="4000" dirty="0"/>
              <a:t>It means judgment and assertion.</a:t>
            </a:r>
            <a:br>
              <a:rPr lang="en-US" altLang="ja-JP" sz="4000" dirty="0"/>
            </a:br>
            <a:br>
              <a:rPr lang="en-US" altLang="ja-JP" sz="4000" dirty="0"/>
            </a:br>
            <a:r>
              <a:rPr lang="en-US" altLang="ja-JP" sz="4000" dirty="0"/>
              <a:t>      It shows politeness towards the listener.</a:t>
            </a:r>
            <a:br>
              <a:rPr lang="en-US" altLang="ja-JP" sz="4000" dirty="0"/>
            </a:br>
            <a:br>
              <a:rPr lang="en-US" altLang="ja-JP" dirty="0"/>
            </a:br>
            <a:br>
              <a:rPr lang="en-US" altLang="ja-JP" dirty="0"/>
            </a:br>
            <a:endParaRPr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828DC69-BCA7-05C0-2C2C-452830F7D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54" y="5060764"/>
            <a:ext cx="8655346" cy="151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3004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447D86-3E74-5195-F373-D7896BAB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6525"/>
            <a:ext cx="12095543" cy="3882582"/>
          </a:xfrm>
        </p:spPr>
        <p:txBody>
          <a:bodyPr/>
          <a:lstStyle/>
          <a:p>
            <a:r>
              <a:rPr kumimoji="1" lang="ja-JP" altLang="en-US" dirty="0"/>
              <a:t>「</a:t>
            </a:r>
            <a:r>
              <a:rPr lang="ja-JP" altLang="en-US" dirty="0"/>
              <a:t>だれ</a:t>
            </a:r>
            <a:r>
              <a:rPr kumimoji="1" lang="ja-JP" altLang="en-US" dirty="0"/>
              <a:t>」＝「どなた」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758AD33-077E-9315-8D42-9D1D184232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ja-JP" altLang="en-US" dirty="0"/>
              <a:t>「</a:t>
            </a:r>
            <a:r>
              <a:rPr lang="en-US" altLang="ja-JP" dirty="0">
                <a:solidFill>
                  <a:srgbClr val="00B050"/>
                </a:solidFill>
              </a:rPr>
              <a:t>Dare</a:t>
            </a:r>
            <a:r>
              <a:rPr lang="ja-JP" altLang="en-US" dirty="0"/>
              <a:t>」＝「</a:t>
            </a:r>
            <a:r>
              <a:rPr lang="en-US" altLang="ja-JP" dirty="0">
                <a:solidFill>
                  <a:srgbClr val="00B050"/>
                </a:solidFill>
              </a:rPr>
              <a:t>Donata</a:t>
            </a:r>
            <a:r>
              <a:rPr lang="ja-JP" altLang="en-US" dirty="0"/>
              <a:t>」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955254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A7689645-F7B9-0A5F-AEDE-F64AD6F64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747" y="0"/>
            <a:ext cx="12076253" cy="2434590"/>
          </a:xfrm>
        </p:spPr>
        <p:txBody>
          <a:bodyPr/>
          <a:lstStyle/>
          <a:p>
            <a:r>
              <a:rPr lang="ja-JP" altLang="en-US" dirty="0"/>
              <a:t>「だれ</a:t>
            </a:r>
            <a:r>
              <a:rPr lang="en-US" altLang="ja-JP" dirty="0"/>
              <a:t>/</a:t>
            </a:r>
            <a:r>
              <a:rPr lang="ja-JP" altLang="en-US" dirty="0"/>
              <a:t>どなた」＝</a:t>
            </a:r>
            <a:r>
              <a:rPr lang="en-US" altLang="ja-JP" dirty="0"/>
              <a:t>Who</a:t>
            </a:r>
            <a:br>
              <a:rPr lang="en-US" altLang="ja-JP" dirty="0"/>
            </a:br>
            <a:r>
              <a:rPr lang="ja-JP" altLang="en-US" sz="3200" dirty="0">
                <a:solidFill>
                  <a:schemeClr val="bg1"/>
                </a:solidFill>
              </a:rPr>
              <a:t>★</a:t>
            </a:r>
            <a:br>
              <a:rPr lang="en-US" altLang="ja-JP" sz="3200" dirty="0">
                <a:solidFill>
                  <a:srgbClr val="00B0F0"/>
                </a:solidFill>
              </a:rPr>
            </a:br>
            <a:r>
              <a:rPr lang="en-US" altLang="ja-JP" sz="3200" dirty="0">
                <a:solidFill>
                  <a:srgbClr val="00B0F0"/>
                </a:solidFill>
              </a:rPr>
              <a:t>interrogative adverb=Pangutana adverb</a:t>
            </a:r>
            <a:endParaRPr lang="ja-JP" altLang="en-US" dirty="0">
              <a:solidFill>
                <a:srgbClr val="00B0F0"/>
              </a:solidFill>
            </a:endParaRP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6A119B44-1097-70D4-10D7-09825E432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747" y="1886673"/>
            <a:ext cx="12076253" cy="4971327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en-US" altLang="ja-JP" sz="4200" dirty="0"/>
              <a:t> </a:t>
            </a:r>
          </a:p>
          <a:p>
            <a:pPr algn="l"/>
            <a:endParaRPr lang="en-US" altLang="ja-JP" sz="4200" dirty="0"/>
          </a:p>
          <a:p>
            <a:pPr algn="l"/>
            <a:endParaRPr lang="en-US" altLang="ja-JP" sz="4200" dirty="0"/>
          </a:p>
          <a:p>
            <a:pPr algn="l"/>
            <a:r>
              <a:rPr lang="ja-JP" altLang="en-US" sz="9000" dirty="0"/>
              <a:t>「だれ</a:t>
            </a:r>
            <a:r>
              <a:rPr lang="en-US" altLang="ja-JP" sz="9000" dirty="0"/>
              <a:t>/</a:t>
            </a:r>
            <a:r>
              <a:rPr lang="ja-JP" altLang="en-US" sz="9000" dirty="0"/>
              <a:t>どなた」</a:t>
            </a:r>
            <a:r>
              <a:rPr lang="en-US" altLang="ja-JP" sz="9000" dirty="0"/>
              <a:t>work as interrogative adverb.</a:t>
            </a:r>
            <a:br>
              <a:rPr lang="en-US" altLang="ja-JP" sz="9000" dirty="0"/>
            </a:br>
            <a:br>
              <a:rPr lang="en-US" altLang="ja-JP" sz="9000" dirty="0"/>
            </a:br>
            <a:r>
              <a:rPr lang="en-US" altLang="ja-JP" sz="9000" dirty="0"/>
              <a:t>      </a:t>
            </a:r>
            <a:r>
              <a:rPr lang="ja-JP" altLang="en-US" sz="9000" dirty="0"/>
              <a:t>「だれ</a:t>
            </a:r>
            <a:r>
              <a:rPr lang="en-US" altLang="ja-JP" sz="9000" dirty="0"/>
              <a:t>/</a:t>
            </a:r>
            <a:r>
              <a:rPr lang="ja-JP" altLang="en-US" sz="9000" dirty="0"/>
              <a:t>どなた」</a:t>
            </a:r>
            <a:r>
              <a:rPr lang="en-US" altLang="ja-JP" sz="9000" dirty="0"/>
              <a:t>mean</a:t>
            </a:r>
            <a:r>
              <a:rPr lang="ja-JP" altLang="en-US" sz="9000" dirty="0"/>
              <a:t> </a:t>
            </a:r>
            <a:r>
              <a:rPr lang="en-US" altLang="ja-JP" sz="9000" dirty="0">
                <a:solidFill>
                  <a:srgbClr val="0070C0"/>
                </a:solidFill>
              </a:rPr>
              <a:t>Who</a:t>
            </a:r>
            <a:r>
              <a:rPr lang="en-US" altLang="ja-JP" sz="9000" dirty="0"/>
              <a:t>.</a:t>
            </a:r>
            <a:br>
              <a:rPr lang="en-US" altLang="ja-JP" sz="9000" dirty="0"/>
            </a:br>
            <a:br>
              <a:rPr lang="en-US" altLang="ja-JP" sz="9000" dirty="0"/>
            </a:br>
            <a:r>
              <a:rPr lang="en-US" altLang="ja-JP" sz="9000" dirty="0"/>
              <a:t>      </a:t>
            </a:r>
            <a:r>
              <a:rPr lang="ja-JP" altLang="en-US" sz="9000" dirty="0"/>
              <a:t>「だれ」</a:t>
            </a:r>
            <a:r>
              <a:rPr lang="en-US" altLang="ja-JP" sz="9000" dirty="0"/>
              <a:t>is used for friendly situation. </a:t>
            </a:r>
            <a:r>
              <a:rPr lang="ja-JP" altLang="en-US" sz="9000" dirty="0"/>
              <a:t>　</a:t>
            </a:r>
            <a:br>
              <a:rPr lang="en-US" altLang="ja-JP" sz="9000" dirty="0"/>
            </a:br>
            <a:br>
              <a:rPr lang="en-US" altLang="ja-JP" sz="9000" dirty="0"/>
            </a:br>
            <a:r>
              <a:rPr lang="en-US" altLang="ja-JP" sz="9000" dirty="0"/>
              <a:t>      </a:t>
            </a:r>
            <a:r>
              <a:rPr lang="ja-JP" altLang="en-US" sz="9000" dirty="0"/>
              <a:t>「どなた」</a:t>
            </a:r>
            <a:r>
              <a:rPr lang="en-US" altLang="ja-JP" sz="9000" dirty="0"/>
              <a:t> shows politeness towards the person.</a:t>
            </a:r>
            <a:br>
              <a:rPr lang="en-US" altLang="ja-JP" sz="4000" dirty="0"/>
            </a:br>
            <a:br>
              <a:rPr lang="en-US" altLang="ja-JP" dirty="0"/>
            </a:br>
            <a:br>
              <a:rPr lang="en-US" altLang="ja-JP" dirty="0"/>
            </a:b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463450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C60AF7A9-359E-88FF-1C4E-2A4DC958E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ja-JP" altLang="en-US" sz="13800" dirty="0">
                <a:solidFill>
                  <a:schemeClr val="bg1"/>
                </a:solidFill>
              </a:rPr>
              <a:t>おわり</a:t>
            </a:r>
            <a:endParaRPr kumimoji="1" lang="ja-JP" altLang="en-US" sz="13800" dirty="0">
              <a:solidFill>
                <a:schemeClr val="bg1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5357181-9059-07AB-3133-47BB44F8B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7025753" cy="101277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altLang="ja-JP" sz="2200" dirty="0">
                <a:solidFill>
                  <a:schemeClr val="bg1"/>
                </a:solidFill>
              </a:rPr>
              <a:t>End</a:t>
            </a:r>
            <a:br>
              <a:rPr lang="en-US" altLang="ja-JP" sz="2200" dirty="0">
                <a:solidFill>
                  <a:schemeClr val="bg1"/>
                </a:solidFill>
              </a:rPr>
            </a:br>
            <a:br>
              <a:rPr lang="en-US" altLang="ja-JP" sz="2200" dirty="0">
                <a:solidFill>
                  <a:schemeClr val="bg1"/>
                </a:solidFill>
              </a:rPr>
            </a:br>
            <a:br>
              <a:rPr lang="en-US" altLang="ja-JP" sz="2200" dirty="0">
                <a:solidFill>
                  <a:schemeClr val="bg1"/>
                </a:solidFill>
              </a:rPr>
            </a:br>
            <a:r>
              <a:rPr lang="en-US" altLang="ja-JP" sz="2200" dirty="0">
                <a:solidFill>
                  <a:schemeClr val="bg1"/>
                </a:solidFill>
              </a:rPr>
              <a:t>Let’s go to contents of lesson1</a:t>
            </a:r>
          </a:p>
        </p:txBody>
      </p:sp>
    </p:spTree>
    <p:extLst>
      <p:ext uri="{BB962C8B-B14F-4D97-AF65-F5344CB8AC3E}">
        <p14:creationId xmlns:p14="http://schemas.microsoft.com/office/powerpoint/2010/main" val="229684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637902-4A90-6049-8DF1-2A76C48F90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～さん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6DA269C-BFB0-EB75-2A69-48A1AFFA94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00B050"/>
                </a:solidFill>
              </a:rPr>
              <a:t>San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93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68489E-2A65-A0C6-E520-5830885DB5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～さん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B2974C1-F466-02A2-EBE0-87992C633D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/>
              <a:t>Mr. Miss / Si </a:t>
            </a:r>
            <a:br>
              <a:rPr kumimoji="1" lang="en-US" altLang="ja-JP" dirty="0"/>
            </a:br>
            <a:r>
              <a:rPr kumimoji="1" lang="en-US" altLang="ja-JP" sz="4000" dirty="0">
                <a:solidFill>
                  <a:srgbClr val="00B0F0"/>
                </a:solidFill>
              </a:rPr>
              <a:t>※not used for oneself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62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750</Words>
  <Application>Microsoft Office PowerPoint</Application>
  <PresentationFormat>ワイド画面</PresentationFormat>
  <Paragraphs>161</Paragraphs>
  <Slides>76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76</vt:i4>
      </vt:variant>
    </vt:vector>
  </HeadingPairs>
  <TitlesOfParts>
    <vt:vector size="80" baseType="lpstr">
      <vt:lpstr>UD デジタル 教科書体 NK-B</vt:lpstr>
      <vt:lpstr>游ゴシック</vt:lpstr>
      <vt:lpstr>Arial</vt:lpstr>
      <vt:lpstr>Office テーマ</vt:lpstr>
      <vt:lpstr>GOODのにほんご しょきゅうⅠ Lesson1</vt:lpstr>
      <vt:lpstr>わたし</vt:lpstr>
      <vt:lpstr>わたし</vt:lpstr>
      <vt:lpstr>あなた</vt:lpstr>
      <vt:lpstr>あなた</vt:lpstr>
      <vt:lpstr>あのひと</vt:lpstr>
      <vt:lpstr>あのひと</vt:lpstr>
      <vt:lpstr>～さん</vt:lpstr>
      <vt:lpstr>～さん</vt:lpstr>
      <vt:lpstr>「～さん」</vt:lpstr>
      <vt:lpstr>「～さん」</vt:lpstr>
      <vt:lpstr>～ちゃん</vt:lpstr>
      <vt:lpstr>～ちゃん</vt:lpstr>
      <vt:lpstr>フィリピン</vt:lpstr>
      <vt:lpstr>アメリカ</vt:lpstr>
      <vt:lpstr>にほん</vt:lpstr>
      <vt:lpstr>にほん</vt:lpstr>
      <vt:lpstr>ちゅうごく</vt:lpstr>
      <vt:lpstr>ちゅうごく</vt:lpstr>
      <vt:lpstr>かんこく</vt:lpstr>
      <vt:lpstr>かんこく</vt:lpstr>
      <vt:lpstr>　　　～じん</vt:lpstr>
      <vt:lpstr>　　　～じん</vt:lpstr>
      <vt:lpstr>　　　　フィリピンじん</vt:lpstr>
      <vt:lpstr>　　にほんじん</vt:lpstr>
      <vt:lpstr>　　アメリカじん</vt:lpstr>
      <vt:lpstr>しごと</vt:lpstr>
      <vt:lpstr>しごと</vt:lpstr>
      <vt:lpstr>せんせい</vt:lpstr>
      <vt:lpstr>せんせい</vt:lpstr>
      <vt:lpstr>せんせい</vt:lpstr>
      <vt:lpstr>きょうし</vt:lpstr>
      <vt:lpstr>きょうし</vt:lpstr>
      <vt:lpstr>きょうし</vt:lpstr>
      <vt:lpstr>いしゃ</vt:lpstr>
      <vt:lpstr>いしゃ</vt:lpstr>
      <vt:lpstr>かんごし</vt:lpstr>
      <vt:lpstr>かんごし</vt:lpstr>
      <vt:lpstr>びょういん</vt:lpstr>
      <vt:lpstr>びょういん</vt:lpstr>
      <vt:lpstr>だれ</vt:lpstr>
      <vt:lpstr>だれ</vt:lpstr>
      <vt:lpstr>どなた</vt:lpstr>
      <vt:lpstr>どなた</vt:lpstr>
      <vt:lpstr>‐さい</vt:lpstr>
      <vt:lpstr>-さい</vt:lpstr>
      <vt:lpstr>　　なん さい</vt:lpstr>
      <vt:lpstr>　　なん さい</vt:lpstr>
      <vt:lpstr>おいくつ</vt:lpstr>
      <vt:lpstr>おいくつ</vt:lpstr>
      <vt:lpstr>　　はじめまして</vt:lpstr>
      <vt:lpstr>　　はじめまして</vt:lpstr>
      <vt:lpstr>　　　～からきました。</vt:lpstr>
      <vt:lpstr>　　　～からきました。</vt:lpstr>
      <vt:lpstr>はい</vt:lpstr>
      <vt:lpstr>はい</vt:lpstr>
      <vt:lpstr>いいえ</vt:lpstr>
      <vt:lpstr>いいえ</vt:lpstr>
      <vt:lpstr>よろしく おねがいします。</vt:lpstr>
      <vt:lpstr>よろしく おねがいします。</vt:lpstr>
      <vt:lpstr>よろしく おねがいします。</vt:lpstr>
      <vt:lpstr>   しつれいですが。</vt:lpstr>
      <vt:lpstr>   しつれいですが。</vt:lpstr>
      <vt:lpstr>おなまえ は⤴</vt:lpstr>
      <vt:lpstr>おなまえ は⤴</vt:lpstr>
      <vt:lpstr>「～は」</vt:lpstr>
      <vt:lpstr>「～は」Particle</vt:lpstr>
      <vt:lpstr>「～は」Particle</vt:lpstr>
      <vt:lpstr>「は」Particle</vt:lpstr>
      <vt:lpstr>「～か」</vt:lpstr>
      <vt:lpstr>「～か」Particle　</vt:lpstr>
      <vt:lpstr>「～です」</vt:lpstr>
      <vt:lpstr>「～です」Particle</vt:lpstr>
      <vt:lpstr>「だれ」＝「どなた」</vt:lpstr>
      <vt:lpstr>「だれ/どなた」＝Who ★ interrogative adverb=Pangutana adverb</vt:lpstr>
      <vt:lpstr>おわり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みんなのにほんご しょきゅうⅠ</dc:title>
  <dc:creator>SHINJI KANDA</dc:creator>
  <cp:lastModifiedBy>SHINJI KANDA</cp:lastModifiedBy>
  <cp:revision>2</cp:revision>
  <dcterms:created xsi:type="dcterms:W3CDTF">2022-11-14T00:55:12Z</dcterms:created>
  <dcterms:modified xsi:type="dcterms:W3CDTF">2022-12-08T07:30:56Z</dcterms:modified>
</cp:coreProperties>
</file>