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56" r:id="rId2"/>
    <p:sldId id="257" r:id="rId3"/>
    <p:sldId id="338" r:id="rId4"/>
    <p:sldId id="259" r:id="rId5"/>
    <p:sldId id="337" r:id="rId6"/>
    <p:sldId id="327" r:id="rId7"/>
    <p:sldId id="336" r:id="rId8"/>
    <p:sldId id="261" r:id="rId9"/>
    <p:sldId id="263" r:id="rId10"/>
    <p:sldId id="322" r:id="rId11"/>
    <p:sldId id="323" r:id="rId12"/>
    <p:sldId id="324" r:id="rId13"/>
    <p:sldId id="325" r:id="rId14"/>
    <p:sldId id="890" r:id="rId15"/>
    <p:sldId id="891" r:id="rId16"/>
    <p:sldId id="892" r:id="rId17"/>
    <p:sldId id="894" r:id="rId18"/>
    <p:sldId id="264" r:id="rId19"/>
    <p:sldId id="334" r:id="rId20"/>
    <p:sldId id="333" r:id="rId21"/>
    <p:sldId id="335" r:id="rId22"/>
    <p:sldId id="266" r:id="rId23"/>
    <p:sldId id="332" r:id="rId24"/>
    <p:sldId id="340" r:id="rId25"/>
    <p:sldId id="343" r:id="rId26"/>
    <p:sldId id="342" r:id="rId27"/>
    <p:sldId id="408" r:id="rId28"/>
    <p:sldId id="409" r:id="rId29"/>
    <p:sldId id="345" r:id="rId30"/>
    <p:sldId id="344" r:id="rId31"/>
    <p:sldId id="347" r:id="rId32"/>
    <p:sldId id="346" r:id="rId33"/>
    <p:sldId id="349" r:id="rId34"/>
    <p:sldId id="350" r:id="rId35"/>
    <p:sldId id="351" r:id="rId36"/>
    <p:sldId id="352" r:id="rId37"/>
    <p:sldId id="355" r:id="rId38"/>
    <p:sldId id="354" r:id="rId39"/>
    <p:sldId id="392" r:id="rId40"/>
    <p:sldId id="393" r:id="rId41"/>
    <p:sldId id="356" r:id="rId42"/>
    <p:sldId id="353" r:id="rId43"/>
    <p:sldId id="359" r:id="rId44"/>
    <p:sldId id="420" r:id="rId45"/>
    <p:sldId id="360" r:id="rId46"/>
    <p:sldId id="361" r:id="rId47"/>
    <p:sldId id="362" r:id="rId48"/>
    <p:sldId id="363" r:id="rId49"/>
    <p:sldId id="364" r:id="rId50"/>
    <p:sldId id="365" r:id="rId51"/>
    <p:sldId id="367" r:id="rId52"/>
    <p:sldId id="370" r:id="rId53"/>
    <p:sldId id="368" r:id="rId54"/>
    <p:sldId id="369" r:id="rId55"/>
    <p:sldId id="371" r:id="rId56"/>
    <p:sldId id="372" r:id="rId57"/>
    <p:sldId id="373" r:id="rId58"/>
    <p:sldId id="374" r:id="rId59"/>
    <p:sldId id="375" r:id="rId60"/>
    <p:sldId id="376" r:id="rId61"/>
    <p:sldId id="377" r:id="rId62"/>
    <p:sldId id="378" r:id="rId63"/>
    <p:sldId id="379" r:id="rId64"/>
    <p:sldId id="380" r:id="rId65"/>
    <p:sldId id="410" r:id="rId66"/>
    <p:sldId id="411" r:id="rId67"/>
    <p:sldId id="412" r:id="rId68"/>
    <p:sldId id="413" r:id="rId69"/>
    <p:sldId id="414" r:id="rId70"/>
    <p:sldId id="415" r:id="rId71"/>
    <p:sldId id="416" r:id="rId72"/>
    <p:sldId id="417" r:id="rId73"/>
    <p:sldId id="418" r:id="rId74"/>
    <p:sldId id="419" r:id="rId75"/>
    <p:sldId id="383" r:id="rId76"/>
    <p:sldId id="384" r:id="rId77"/>
    <p:sldId id="381" r:id="rId78"/>
    <p:sldId id="382" r:id="rId79"/>
    <p:sldId id="385" r:id="rId80"/>
    <p:sldId id="386" r:id="rId81"/>
    <p:sldId id="387" r:id="rId82"/>
    <p:sldId id="388" r:id="rId83"/>
    <p:sldId id="389" r:id="rId84"/>
    <p:sldId id="390" r:id="rId85"/>
    <p:sldId id="394" r:id="rId86"/>
    <p:sldId id="395" r:id="rId87"/>
    <p:sldId id="396" r:id="rId88"/>
    <p:sldId id="397" r:id="rId89"/>
    <p:sldId id="398" r:id="rId90"/>
    <p:sldId id="399" r:id="rId91"/>
    <p:sldId id="400" r:id="rId92"/>
    <p:sldId id="401" r:id="rId93"/>
    <p:sldId id="402" r:id="rId94"/>
    <p:sldId id="403" r:id="rId95"/>
    <p:sldId id="404" r:id="rId96"/>
    <p:sldId id="405" r:id="rId97"/>
    <p:sldId id="406" r:id="rId9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6B710FD6-B42F-4C1E-82FD-E999F0794F12}">
          <p14:sldIdLst>
            <p14:sldId id="256"/>
            <p14:sldId id="257"/>
            <p14:sldId id="338"/>
            <p14:sldId id="259"/>
            <p14:sldId id="337"/>
            <p14:sldId id="327"/>
            <p14:sldId id="336"/>
            <p14:sldId id="261"/>
            <p14:sldId id="263"/>
            <p14:sldId id="322"/>
            <p14:sldId id="323"/>
            <p14:sldId id="324"/>
            <p14:sldId id="325"/>
            <p14:sldId id="890"/>
            <p14:sldId id="891"/>
            <p14:sldId id="892"/>
            <p14:sldId id="894"/>
            <p14:sldId id="264"/>
            <p14:sldId id="334"/>
            <p14:sldId id="333"/>
            <p14:sldId id="335"/>
            <p14:sldId id="266"/>
            <p14:sldId id="332"/>
            <p14:sldId id="340"/>
            <p14:sldId id="343"/>
            <p14:sldId id="342"/>
            <p14:sldId id="408"/>
            <p14:sldId id="409"/>
            <p14:sldId id="345"/>
            <p14:sldId id="344"/>
            <p14:sldId id="347"/>
            <p14:sldId id="346"/>
            <p14:sldId id="349"/>
            <p14:sldId id="350"/>
            <p14:sldId id="351"/>
            <p14:sldId id="352"/>
            <p14:sldId id="355"/>
            <p14:sldId id="354"/>
            <p14:sldId id="392"/>
            <p14:sldId id="393"/>
            <p14:sldId id="356"/>
            <p14:sldId id="353"/>
            <p14:sldId id="359"/>
            <p14:sldId id="420"/>
            <p14:sldId id="360"/>
            <p14:sldId id="361"/>
            <p14:sldId id="362"/>
            <p14:sldId id="363"/>
            <p14:sldId id="364"/>
            <p14:sldId id="365"/>
            <p14:sldId id="367"/>
            <p14:sldId id="370"/>
            <p14:sldId id="368"/>
            <p14:sldId id="369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383"/>
            <p14:sldId id="384"/>
            <p14:sldId id="381"/>
            <p14:sldId id="382"/>
            <p14:sldId id="385"/>
            <p14:sldId id="386"/>
            <p14:sldId id="387"/>
            <p14:sldId id="388"/>
            <p14:sldId id="389"/>
            <p14:sldId id="390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2" autoAdjust="0"/>
    <p:restoredTop sz="95373" autoAdjust="0"/>
  </p:normalViewPr>
  <p:slideViewPr>
    <p:cSldViewPr snapToGrid="0">
      <p:cViewPr varScale="1">
        <p:scale>
          <a:sx n="85" d="100"/>
          <a:sy n="85" d="100"/>
        </p:scale>
        <p:origin x="798" y="72"/>
      </p:cViewPr>
      <p:guideLst/>
    </p:cSldViewPr>
  </p:slideViewPr>
  <p:outlineViewPr>
    <p:cViewPr>
      <p:scale>
        <a:sx n="33" d="100"/>
        <a:sy n="33" d="100"/>
      </p:scale>
      <p:origin x="0" y="-184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10"/>
    </p:cViewPr>
  </p:sorterViewPr>
  <p:notesViewPr>
    <p:cSldViewPr snapToGrid="0">
      <p:cViewPr varScale="1">
        <p:scale>
          <a:sx n="68" d="100"/>
          <a:sy n="68" d="100"/>
        </p:scale>
        <p:origin x="32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NJI KANDA" userId="fa1c877523b043be" providerId="LiveId" clId="{44C15386-B93B-47D1-B48E-135110C10D20}"/>
    <pc:docChg chg="undo redo custSel addSld delSld modSld sldOrd modSection">
      <pc:chgData name="SHINJI KANDA" userId="fa1c877523b043be" providerId="LiveId" clId="{44C15386-B93B-47D1-B48E-135110C10D20}" dt="2022-12-08T07:28:09.453" v="4592" actId="20577"/>
      <pc:docMkLst>
        <pc:docMk/>
      </pc:docMkLst>
      <pc:sldChg chg="addSp modSp mod setBg">
        <pc:chgData name="SHINJI KANDA" userId="fa1c877523b043be" providerId="LiveId" clId="{44C15386-B93B-47D1-B48E-135110C10D20}" dt="2022-12-08T07:28:09.453" v="4592" actId="20577"/>
        <pc:sldMkLst>
          <pc:docMk/>
          <pc:sldMk cId="1555909153" sldId="256"/>
        </pc:sldMkLst>
        <pc:spChg chg="mod">
          <ac:chgData name="SHINJI KANDA" userId="fa1c877523b043be" providerId="LiveId" clId="{44C15386-B93B-47D1-B48E-135110C10D20}" dt="2022-12-08T07:28:09.453" v="4592" actId="20577"/>
          <ac:spMkLst>
            <pc:docMk/>
            <pc:sldMk cId="1555909153" sldId="256"/>
            <ac:spMk id="2" creationId="{ED19A283-8285-00C3-F6BB-F265CC13F7FD}"/>
          </ac:spMkLst>
        </pc:spChg>
        <pc:spChg chg="mod">
          <ac:chgData name="SHINJI KANDA" userId="fa1c877523b043be" providerId="LiveId" clId="{44C15386-B93B-47D1-B48E-135110C10D20}" dt="2022-12-08T07:10:18.348" v="4578" actId="403"/>
          <ac:spMkLst>
            <pc:docMk/>
            <pc:sldMk cId="1555909153" sldId="256"/>
            <ac:spMk id="3" creationId="{9E2472D2-1E5E-3380-C1BC-7C60BE681516}"/>
          </ac:spMkLst>
        </pc:spChg>
        <pc:spChg chg="add">
          <ac:chgData name="SHINJI KANDA" userId="fa1c877523b043be" providerId="LiveId" clId="{44C15386-B93B-47D1-B48E-135110C10D20}" dt="2022-11-19T10:11:13.497" v="3834" actId="26606"/>
          <ac:spMkLst>
            <pc:docMk/>
            <pc:sldMk cId="1555909153" sldId="256"/>
            <ac:spMk id="8" creationId="{787F4F1C-8D3D-4EC1-B72D-A0470A5A08B8}"/>
          </ac:spMkLst>
        </pc:spChg>
        <pc:grpChg chg="add">
          <ac:chgData name="SHINJI KANDA" userId="fa1c877523b043be" providerId="LiveId" clId="{44C15386-B93B-47D1-B48E-135110C10D20}" dt="2022-11-19T10:11:13.497" v="3834" actId="26606"/>
          <ac:grpSpMkLst>
            <pc:docMk/>
            <pc:sldMk cId="1555909153" sldId="256"/>
            <ac:grpSpMk id="10" creationId="{D1E3DD61-64DB-46AD-B249-E273CD86B051}"/>
          </ac:grpSpMkLst>
        </pc:grpChg>
      </pc:sldChg>
      <pc:sldChg chg="addSp delSp modSp mod">
        <pc:chgData name="SHINJI KANDA" userId="fa1c877523b043be" providerId="LiveId" clId="{44C15386-B93B-47D1-B48E-135110C10D20}" dt="2022-12-07T22:47:26.334" v="4482" actId="207"/>
        <pc:sldMkLst>
          <pc:docMk/>
          <pc:sldMk cId="2521846541" sldId="257"/>
        </pc:sldMkLst>
        <pc:spChg chg="mod">
          <ac:chgData name="SHINJI KANDA" userId="fa1c877523b043be" providerId="LiveId" clId="{44C15386-B93B-47D1-B48E-135110C10D20}" dt="2022-11-19T01:46:29.757" v="1108" actId="20577"/>
          <ac:spMkLst>
            <pc:docMk/>
            <pc:sldMk cId="2521846541" sldId="257"/>
            <ac:spMk id="2" creationId="{893F948D-5D78-60BC-551C-8ED8EA21D33E}"/>
          </ac:spMkLst>
        </pc:spChg>
        <pc:spChg chg="mod">
          <ac:chgData name="SHINJI KANDA" userId="fa1c877523b043be" providerId="LiveId" clId="{44C15386-B93B-47D1-B48E-135110C10D20}" dt="2022-12-07T22:47:26.334" v="4482" actId="207"/>
          <ac:spMkLst>
            <pc:docMk/>
            <pc:sldMk cId="2521846541" sldId="257"/>
            <ac:spMk id="3" creationId="{357B345F-A464-9968-4FC1-832E3C66283D}"/>
          </ac:spMkLst>
        </pc:spChg>
        <pc:picChg chg="add del mod">
          <ac:chgData name="SHINJI KANDA" userId="fa1c877523b043be" providerId="LiveId" clId="{44C15386-B93B-47D1-B48E-135110C10D20}" dt="2022-11-19T01:47:10.252" v="1115" actId="1076"/>
          <ac:picMkLst>
            <pc:docMk/>
            <pc:sldMk cId="2521846541" sldId="257"/>
            <ac:picMk id="5" creationId="{67782A8B-0CEC-5789-BB9C-656D55758130}"/>
          </ac:picMkLst>
        </pc:picChg>
      </pc:sldChg>
      <pc:sldChg chg="modSp del mod">
        <pc:chgData name="SHINJI KANDA" userId="fa1c877523b043be" providerId="LiveId" clId="{44C15386-B93B-47D1-B48E-135110C10D20}" dt="2022-11-19T01:47:32.761" v="1119" actId="2696"/>
        <pc:sldMkLst>
          <pc:docMk/>
          <pc:sldMk cId="2379546666" sldId="258"/>
        </pc:sldMkLst>
        <pc:spChg chg="mod">
          <ac:chgData name="SHINJI KANDA" userId="fa1c877523b043be" providerId="LiveId" clId="{44C15386-B93B-47D1-B48E-135110C10D20}" dt="2022-11-19T00:37:30.802" v="63"/>
          <ac:spMkLst>
            <pc:docMk/>
            <pc:sldMk cId="2379546666" sldId="258"/>
            <ac:spMk id="2" creationId="{C0B73B85-0930-1F1A-9CC3-6535A1FAB0F6}"/>
          </ac:spMkLst>
        </pc:spChg>
        <pc:spChg chg="mod">
          <ac:chgData name="SHINJI KANDA" userId="fa1c877523b043be" providerId="LiveId" clId="{44C15386-B93B-47D1-B48E-135110C10D20}" dt="2022-11-19T01:47:23.429" v="1117" actId="21"/>
          <ac:spMkLst>
            <pc:docMk/>
            <pc:sldMk cId="2379546666" sldId="258"/>
            <ac:spMk id="3" creationId="{80244BAF-4AD4-A37B-BFD7-E829E4BEE7DB}"/>
          </ac:spMkLst>
        </pc:spChg>
      </pc:sldChg>
      <pc:sldChg chg="addSp modSp mod">
        <pc:chgData name="SHINJI KANDA" userId="fa1c877523b043be" providerId="LiveId" clId="{44C15386-B93B-47D1-B48E-135110C10D20}" dt="2022-12-07T22:47:35.915" v="4483" actId="207"/>
        <pc:sldMkLst>
          <pc:docMk/>
          <pc:sldMk cId="329309041" sldId="259"/>
        </pc:sldMkLst>
        <pc:spChg chg="mod">
          <ac:chgData name="SHINJI KANDA" userId="fa1c877523b043be" providerId="LiveId" clId="{44C15386-B93B-47D1-B48E-135110C10D20}" dt="2022-11-19T00:38:22.857" v="84" actId="20577"/>
          <ac:spMkLst>
            <pc:docMk/>
            <pc:sldMk cId="329309041" sldId="259"/>
            <ac:spMk id="2" creationId="{64C4F2C8-2031-460F-82CB-C4FE2F6A56E2}"/>
          </ac:spMkLst>
        </pc:spChg>
        <pc:spChg chg="mod">
          <ac:chgData name="SHINJI KANDA" userId="fa1c877523b043be" providerId="LiveId" clId="{44C15386-B93B-47D1-B48E-135110C10D20}" dt="2022-12-07T22:47:35.915" v="4483" actId="207"/>
          <ac:spMkLst>
            <pc:docMk/>
            <pc:sldMk cId="329309041" sldId="259"/>
            <ac:spMk id="3" creationId="{7432891A-ED20-070C-960A-34BBF2085D0F}"/>
          </ac:spMkLst>
        </pc:spChg>
        <pc:picChg chg="add mod">
          <ac:chgData name="SHINJI KANDA" userId="fa1c877523b043be" providerId="LiveId" clId="{44C15386-B93B-47D1-B48E-135110C10D20}" dt="2022-11-19T01:43:53.372" v="1083" actId="1076"/>
          <ac:picMkLst>
            <pc:docMk/>
            <pc:sldMk cId="329309041" sldId="259"/>
            <ac:picMk id="5" creationId="{8D1C1DB2-4E89-52EC-8DE1-05F722FC22C0}"/>
          </ac:picMkLst>
        </pc:picChg>
      </pc:sldChg>
      <pc:sldChg chg="modSp del mod">
        <pc:chgData name="SHINJI KANDA" userId="fa1c877523b043be" providerId="LiveId" clId="{44C15386-B93B-47D1-B48E-135110C10D20}" dt="2022-11-19T01:44:12.923" v="1087" actId="2696"/>
        <pc:sldMkLst>
          <pc:docMk/>
          <pc:sldMk cId="2290332927" sldId="260"/>
        </pc:sldMkLst>
        <pc:spChg chg="mod">
          <ac:chgData name="SHINJI KANDA" userId="fa1c877523b043be" providerId="LiveId" clId="{44C15386-B93B-47D1-B48E-135110C10D20}" dt="2022-11-19T00:38:43.382" v="106"/>
          <ac:spMkLst>
            <pc:docMk/>
            <pc:sldMk cId="2290332927" sldId="260"/>
            <ac:spMk id="2" creationId="{98B7D6B5-A754-1F42-0CD7-1981B001D439}"/>
          </ac:spMkLst>
        </pc:spChg>
        <pc:spChg chg="mod">
          <ac:chgData name="SHINJI KANDA" userId="fa1c877523b043be" providerId="LiveId" clId="{44C15386-B93B-47D1-B48E-135110C10D20}" dt="2022-11-19T01:44:04.246" v="1085" actId="21"/>
          <ac:spMkLst>
            <pc:docMk/>
            <pc:sldMk cId="2290332927" sldId="260"/>
            <ac:spMk id="3" creationId="{E8246FC6-301E-A91B-DDC6-CCAF92B2B064}"/>
          </ac:spMkLst>
        </pc:spChg>
      </pc:sldChg>
      <pc:sldChg chg="modSp mod">
        <pc:chgData name="SHINJI KANDA" userId="fa1c877523b043be" providerId="LiveId" clId="{44C15386-B93B-47D1-B48E-135110C10D20}" dt="2022-12-07T22:47:49.648" v="4485" actId="207"/>
        <pc:sldMkLst>
          <pc:docMk/>
          <pc:sldMk cId="2869345302" sldId="261"/>
        </pc:sldMkLst>
        <pc:spChg chg="mod">
          <ac:chgData name="SHINJI KANDA" userId="fa1c877523b043be" providerId="LiveId" clId="{44C15386-B93B-47D1-B48E-135110C10D20}" dt="2022-11-19T00:39:56.328" v="155" actId="20577"/>
          <ac:spMkLst>
            <pc:docMk/>
            <pc:sldMk cId="2869345302" sldId="261"/>
            <ac:spMk id="2" creationId="{8C3AF52A-4864-A472-2F19-6831BBC559A2}"/>
          </ac:spMkLst>
        </pc:spChg>
        <pc:spChg chg="mod">
          <ac:chgData name="SHINJI KANDA" userId="fa1c877523b043be" providerId="LiveId" clId="{44C15386-B93B-47D1-B48E-135110C10D20}" dt="2022-12-07T22:47:49.648" v="4485" actId="207"/>
          <ac:spMkLst>
            <pc:docMk/>
            <pc:sldMk cId="2869345302" sldId="261"/>
            <ac:spMk id="3" creationId="{5363F96E-FFE3-82FE-1A23-3ABDB0C1EFF4}"/>
          </ac:spMkLst>
        </pc:spChg>
      </pc:sldChg>
      <pc:sldChg chg="modSp mod">
        <pc:chgData name="SHINJI KANDA" userId="fa1c877523b043be" providerId="LiveId" clId="{44C15386-B93B-47D1-B48E-135110C10D20}" dt="2022-11-19T00:43:12.270" v="214" actId="20577"/>
        <pc:sldMkLst>
          <pc:docMk/>
          <pc:sldMk cId="2145580445" sldId="263"/>
        </pc:sldMkLst>
        <pc:spChg chg="mod">
          <ac:chgData name="SHINJI KANDA" userId="fa1c877523b043be" providerId="LiveId" clId="{44C15386-B93B-47D1-B48E-135110C10D20}" dt="2022-11-19T00:40:18.055" v="176" actId="20577"/>
          <ac:spMkLst>
            <pc:docMk/>
            <pc:sldMk cId="2145580445" sldId="263"/>
            <ac:spMk id="2" creationId="{B12710AC-CB4C-0075-9D40-DB8423B06AF7}"/>
          </ac:spMkLst>
        </pc:spChg>
        <pc:spChg chg="mod">
          <ac:chgData name="SHINJI KANDA" userId="fa1c877523b043be" providerId="LiveId" clId="{44C15386-B93B-47D1-B48E-135110C10D20}" dt="2022-11-19T00:43:12.270" v="214" actId="20577"/>
          <ac:spMkLst>
            <pc:docMk/>
            <pc:sldMk cId="2145580445" sldId="263"/>
            <ac:spMk id="3" creationId="{B9A0576B-DE38-D523-BE31-104D761B74E7}"/>
          </ac:spMkLst>
        </pc:spChg>
      </pc:sldChg>
      <pc:sldChg chg="addSp modSp mod">
        <pc:chgData name="SHINJI KANDA" userId="fa1c877523b043be" providerId="LiveId" clId="{44C15386-B93B-47D1-B48E-135110C10D20}" dt="2022-12-07T22:51:12.534" v="4497" actId="207"/>
        <pc:sldMkLst>
          <pc:docMk/>
          <pc:sldMk cId="374793851" sldId="264"/>
        </pc:sldMkLst>
        <pc:spChg chg="mod">
          <ac:chgData name="SHINJI KANDA" userId="fa1c877523b043be" providerId="LiveId" clId="{44C15386-B93B-47D1-B48E-135110C10D20}" dt="2022-11-19T01:21:19.679" v="795" actId="20577"/>
          <ac:spMkLst>
            <pc:docMk/>
            <pc:sldMk cId="374793851" sldId="264"/>
            <ac:spMk id="2" creationId="{F0637902-4A90-6049-8DF1-2A76C48F9020}"/>
          </ac:spMkLst>
        </pc:spChg>
        <pc:spChg chg="mod">
          <ac:chgData name="SHINJI KANDA" userId="fa1c877523b043be" providerId="LiveId" clId="{44C15386-B93B-47D1-B48E-135110C10D20}" dt="2022-12-07T22:51:12.534" v="4497" actId="207"/>
          <ac:spMkLst>
            <pc:docMk/>
            <pc:sldMk cId="374793851" sldId="264"/>
            <ac:spMk id="3" creationId="{C6DA269C-BFB0-EB75-2A69-48A1AFFA9446}"/>
          </ac:spMkLst>
        </pc:spChg>
        <pc:picChg chg="add mod">
          <ac:chgData name="SHINJI KANDA" userId="fa1c877523b043be" providerId="LiveId" clId="{44C15386-B93B-47D1-B48E-135110C10D20}" dt="2022-11-19T01:29:48.695" v="940" actId="1076"/>
          <ac:picMkLst>
            <pc:docMk/>
            <pc:sldMk cId="374793851" sldId="264"/>
            <ac:picMk id="5" creationId="{56E4FE38-FCE9-5C0B-BCB8-2D3D22D72E59}"/>
          </ac:picMkLst>
        </pc:picChg>
        <pc:picChg chg="add mod">
          <ac:chgData name="SHINJI KANDA" userId="fa1c877523b043be" providerId="LiveId" clId="{44C15386-B93B-47D1-B48E-135110C10D20}" dt="2022-11-19T01:29:51.921" v="941" actId="1076"/>
          <ac:picMkLst>
            <pc:docMk/>
            <pc:sldMk cId="374793851" sldId="264"/>
            <ac:picMk id="7" creationId="{CFE60FDD-4624-CB8A-FE3A-91EAF2D58548}"/>
          </ac:picMkLst>
        </pc:picChg>
      </pc:sldChg>
      <pc:sldChg chg="modSp del mod">
        <pc:chgData name="SHINJI KANDA" userId="fa1c877523b043be" providerId="LiveId" clId="{44C15386-B93B-47D1-B48E-135110C10D20}" dt="2022-11-19T01:26:22.949" v="912" actId="2696"/>
        <pc:sldMkLst>
          <pc:docMk/>
          <pc:sldMk cId="2735962984" sldId="265"/>
        </pc:sldMkLst>
        <pc:spChg chg="mod">
          <ac:chgData name="SHINJI KANDA" userId="fa1c877523b043be" providerId="LiveId" clId="{44C15386-B93B-47D1-B48E-135110C10D20}" dt="2022-11-19T01:21:34.683" v="814" actId="20577"/>
          <ac:spMkLst>
            <pc:docMk/>
            <pc:sldMk cId="2735962984" sldId="265"/>
            <ac:spMk id="2" creationId="{9B68489E-2A65-A0C6-E520-5830885DB5C0}"/>
          </ac:spMkLst>
        </pc:spChg>
        <pc:spChg chg="mod">
          <ac:chgData name="SHINJI KANDA" userId="fa1c877523b043be" providerId="LiveId" clId="{44C15386-B93B-47D1-B48E-135110C10D20}" dt="2022-11-19T01:21:56.248" v="834" actId="27636"/>
          <ac:spMkLst>
            <pc:docMk/>
            <pc:sldMk cId="2735962984" sldId="265"/>
            <ac:spMk id="3" creationId="{2B2974C1-F466-02A2-EBE0-87992C633D4A}"/>
          </ac:spMkLst>
        </pc:spChg>
      </pc:sldChg>
      <pc:sldChg chg="addSp delSp modSp mod">
        <pc:chgData name="SHINJI KANDA" userId="fa1c877523b043be" providerId="LiveId" clId="{44C15386-B93B-47D1-B48E-135110C10D20}" dt="2022-12-07T22:51:33.515" v="4499" actId="207"/>
        <pc:sldMkLst>
          <pc:docMk/>
          <pc:sldMk cId="1029946653" sldId="266"/>
        </pc:sldMkLst>
        <pc:spChg chg="mod">
          <ac:chgData name="SHINJI KANDA" userId="fa1c877523b043be" providerId="LiveId" clId="{44C15386-B93B-47D1-B48E-135110C10D20}" dt="2022-11-19T01:22:13.538" v="841" actId="20577"/>
          <ac:spMkLst>
            <pc:docMk/>
            <pc:sldMk cId="1029946653" sldId="266"/>
            <ac:spMk id="2" creationId="{C4595AAE-9CA8-3F30-8106-608BF7FD83F8}"/>
          </ac:spMkLst>
        </pc:spChg>
        <pc:spChg chg="mod">
          <ac:chgData name="SHINJI KANDA" userId="fa1c877523b043be" providerId="LiveId" clId="{44C15386-B93B-47D1-B48E-135110C10D20}" dt="2022-12-07T22:51:33.515" v="4499" actId="207"/>
          <ac:spMkLst>
            <pc:docMk/>
            <pc:sldMk cId="1029946653" sldId="266"/>
            <ac:spMk id="3" creationId="{3AD25BD4-0176-76FB-95A6-BCD75C39275B}"/>
          </ac:spMkLst>
        </pc:spChg>
        <pc:picChg chg="add del mod">
          <ac:chgData name="SHINJI KANDA" userId="fa1c877523b043be" providerId="LiveId" clId="{44C15386-B93B-47D1-B48E-135110C10D20}" dt="2022-11-19T01:26:42.436" v="917" actId="931"/>
          <ac:picMkLst>
            <pc:docMk/>
            <pc:sldMk cId="1029946653" sldId="266"/>
            <ac:picMk id="5" creationId="{0BE83976-7A8B-92B0-2267-94D298A0EFA9}"/>
          </ac:picMkLst>
        </pc:picChg>
        <pc:picChg chg="add mod">
          <ac:chgData name="SHINJI KANDA" userId="fa1c877523b043be" providerId="LiveId" clId="{44C15386-B93B-47D1-B48E-135110C10D20}" dt="2022-11-19T01:27:10.783" v="924" actId="1076"/>
          <ac:picMkLst>
            <pc:docMk/>
            <pc:sldMk cId="1029946653" sldId="266"/>
            <ac:picMk id="7" creationId="{AB14E5CC-DBF4-5F36-72FA-20A9F7F61C15}"/>
          </ac:picMkLst>
        </pc:picChg>
      </pc:sldChg>
      <pc:sldChg chg="modSp del mod">
        <pc:chgData name="SHINJI KANDA" userId="fa1c877523b043be" providerId="LiveId" clId="{44C15386-B93B-47D1-B48E-135110C10D20}" dt="2022-11-19T01:27:43.459" v="935" actId="2696"/>
        <pc:sldMkLst>
          <pc:docMk/>
          <pc:sldMk cId="3930359259" sldId="267"/>
        </pc:sldMkLst>
        <pc:spChg chg="mod">
          <ac:chgData name="SHINJI KANDA" userId="fa1c877523b043be" providerId="LiveId" clId="{44C15386-B93B-47D1-B48E-135110C10D20}" dt="2022-11-19T01:23:31.708" v="867" actId="20577"/>
          <ac:spMkLst>
            <pc:docMk/>
            <pc:sldMk cId="3930359259" sldId="267"/>
            <ac:spMk id="2" creationId="{2D42A788-6E40-E773-FEBF-AE2F7B58213E}"/>
          </ac:spMkLst>
        </pc:spChg>
        <pc:spChg chg="mod">
          <ac:chgData name="SHINJI KANDA" userId="fa1c877523b043be" providerId="LiveId" clId="{44C15386-B93B-47D1-B48E-135110C10D20}" dt="2022-11-19T01:27:22.978" v="926" actId="21"/>
          <ac:spMkLst>
            <pc:docMk/>
            <pc:sldMk cId="3930359259" sldId="267"/>
            <ac:spMk id="3" creationId="{C670A2A5-BC96-3BC5-0CBC-76CEFC9CB54F}"/>
          </ac:spMkLst>
        </pc:spChg>
      </pc:sldChg>
      <pc:sldChg chg="addSp modSp del mod">
        <pc:chgData name="SHINJI KANDA" userId="fa1c877523b043be" providerId="LiveId" clId="{44C15386-B93B-47D1-B48E-135110C10D20}" dt="2022-11-19T02:21:17.803" v="1484" actId="2696"/>
        <pc:sldMkLst>
          <pc:docMk/>
          <pc:sldMk cId="1124257879" sldId="269"/>
        </pc:sldMkLst>
        <pc:spChg chg="mod">
          <ac:chgData name="SHINJI KANDA" userId="fa1c877523b043be" providerId="LiveId" clId="{44C15386-B93B-47D1-B48E-135110C10D20}" dt="2022-11-19T02:20:00.765" v="1436" actId="20577"/>
          <ac:spMkLst>
            <pc:docMk/>
            <pc:sldMk cId="1124257879" sldId="269"/>
            <ac:spMk id="2" creationId="{F8214964-56BD-0921-F0B4-FE9DC2405DD5}"/>
          </ac:spMkLst>
        </pc:spChg>
        <pc:spChg chg="mod">
          <ac:chgData name="SHINJI KANDA" userId="fa1c877523b043be" providerId="LiveId" clId="{44C15386-B93B-47D1-B48E-135110C10D20}" dt="2022-11-19T02:20:07.366" v="1442" actId="20577"/>
          <ac:spMkLst>
            <pc:docMk/>
            <pc:sldMk cId="1124257879" sldId="269"/>
            <ac:spMk id="3" creationId="{C2D59DF5-2F87-AE5F-18AA-5144EB8ED3F4}"/>
          </ac:spMkLst>
        </pc:spChg>
        <pc:picChg chg="add mod">
          <ac:chgData name="SHINJI KANDA" userId="fa1c877523b043be" providerId="LiveId" clId="{44C15386-B93B-47D1-B48E-135110C10D20}" dt="2022-11-19T02:19:56.204" v="1433" actId="1076"/>
          <ac:picMkLst>
            <pc:docMk/>
            <pc:sldMk cId="1124257879" sldId="269"/>
            <ac:picMk id="5" creationId="{0958C918-51C8-9B5E-8299-78B35A6F6A5B}"/>
          </ac:picMkLst>
        </pc:picChg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3795626706" sldId="270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3183578439" sldId="271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3163204084" sldId="272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229229026" sldId="273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1813364953" sldId="274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1070790514" sldId="275"/>
        </pc:sldMkLst>
      </pc:sldChg>
      <pc:sldChg chg="addSp modSp del mod">
        <pc:chgData name="SHINJI KANDA" userId="fa1c877523b043be" providerId="LiveId" clId="{44C15386-B93B-47D1-B48E-135110C10D20}" dt="2022-11-19T02:25:50.423" v="1570" actId="2696"/>
        <pc:sldMkLst>
          <pc:docMk/>
          <pc:sldMk cId="3628417786" sldId="276"/>
        </pc:sldMkLst>
        <pc:spChg chg="mod">
          <ac:chgData name="SHINJI KANDA" userId="fa1c877523b043be" providerId="LiveId" clId="{44C15386-B93B-47D1-B48E-135110C10D20}" dt="2022-11-19T02:21:36.333" v="1497" actId="20577"/>
          <ac:spMkLst>
            <pc:docMk/>
            <pc:sldMk cId="3628417786" sldId="276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1-19T02:21:43.294" v="1517" actId="20577"/>
          <ac:spMkLst>
            <pc:docMk/>
            <pc:sldMk cId="3628417786" sldId="276"/>
            <ac:spMk id="3" creationId="{15357181-9059-07AB-3133-47BB44F8BC4A}"/>
          </ac:spMkLst>
        </pc:spChg>
        <pc:picChg chg="add mod">
          <ac:chgData name="SHINJI KANDA" userId="fa1c877523b043be" providerId="LiveId" clId="{44C15386-B93B-47D1-B48E-135110C10D20}" dt="2022-11-19T02:24:30.948" v="1522" actId="1076"/>
          <ac:picMkLst>
            <pc:docMk/>
            <pc:sldMk cId="3628417786" sldId="276"/>
            <ac:picMk id="5" creationId="{E00175C3-B4E7-EE12-1BCB-46CC62819F0B}"/>
          </ac:picMkLst>
        </pc:picChg>
        <pc:picChg chg="add mod">
          <ac:chgData name="SHINJI KANDA" userId="fa1c877523b043be" providerId="LiveId" clId="{44C15386-B93B-47D1-B48E-135110C10D20}" dt="2022-11-19T02:24:43.651" v="1527" actId="1076"/>
          <ac:picMkLst>
            <pc:docMk/>
            <pc:sldMk cId="3628417786" sldId="276"/>
            <ac:picMk id="7" creationId="{AE99B0BF-D2D9-E947-6858-4DCED86F2292}"/>
          </ac:picMkLst>
        </pc:picChg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2480955239" sldId="277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2428616360" sldId="278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2413367643" sldId="279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3007647829" sldId="280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2225838226" sldId="281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631136664" sldId="282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1198703494" sldId="283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2273529674" sldId="284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3266078492" sldId="285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1355798311" sldId="286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192734983" sldId="287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375789306" sldId="288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1439111302" sldId="289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1994160581" sldId="290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51324855" sldId="291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871835046" sldId="292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307104551" sldId="293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2472001248" sldId="294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240694638" sldId="295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4138651469" sldId="296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2268261644" sldId="297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2079591797" sldId="298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3889960239" sldId="299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1343484633" sldId="300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3075987619" sldId="301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2105660414" sldId="302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2932031647" sldId="303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3829913408" sldId="304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2991907247" sldId="305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651370105" sldId="306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581689565" sldId="307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3202839596" sldId="308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1067235514" sldId="309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3930131533" sldId="310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2322744797" sldId="311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1908655072" sldId="312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2302508917" sldId="313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911495327" sldId="314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1678494134" sldId="315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2144240269" sldId="316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1520664053" sldId="317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318898917" sldId="318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2977496129" sldId="319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1642044996" sldId="320"/>
        </pc:sldMkLst>
      </pc:sldChg>
      <pc:sldChg chg="del">
        <pc:chgData name="SHINJI KANDA" userId="fa1c877523b043be" providerId="LiveId" clId="{44C15386-B93B-47D1-B48E-135110C10D20}" dt="2022-11-19T02:36:08.734" v="1789" actId="2696"/>
        <pc:sldMkLst>
          <pc:docMk/>
          <pc:sldMk cId="4056705976" sldId="321"/>
        </pc:sldMkLst>
      </pc:sldChg>
      <pc:sldChg chg="modSp add mod ord">
        <pc:chgData name="SHINJI KANDA" userId="fa1c877523b043be" providerId="LiveId" clId="{44C15386-B93B-47D1-B48E-135110C10D20}" dt="2022-12-07T22:47:56.896" v="4486" actId="207"/>
        <pc:sldMkLst>
          <pc:docMk/>
          <pc:sldMk cId="626830282" sldId="322"/>
        </pc:sldMkLst>
        <pc:spChg chg="mod">
          <ac:chgData name="SHINJI KANDA" userId="fa1c877523b043be" providerId="LiveId" clId="{44C15386-B93B-47D1-B48E-135110C10D20}" dt="2022-11-19T00:44:00.193" v="224" actId="20577"/>
          <ac:spMkLst>
            <pc:docMk/>
            <pc:sldMk cId="626830282" sldId="322"/>
            <ac:spMk id="2" creationId="{8C3AF52A-4864-A472-2F19-6831BBC559A2}"/>
          </ac:spMkLst>
        </pc:spChg>
        <pc:spChg chg="mod">
          <ac:chgData name="SHINJI KANDA" userId="fa1c877523b043be" providerId="LiveId" clId="{44C15386-B93B-47D1-B48E-135110C10D20}" dt="2022-12-07T22:47:56.896" v="4486" actId="207"/>
          <ac:spMkLst>
            <pc:docMk/>
            <pc:sldMk cId="626830282" sldId="322"/>
            <ac:spMk id="3" creationId="{5363F96E-FFE3-82FE-1A23-3ABDB0C1EFF4}"/>
          </ac:spMkLst>
        </pc:spChg>
      </pc:sldChg>
      <pc:sldChg chg="modSp add mod">
        <pc:chgData name="SHINJI KANDA" userId="fa1c877523b043be" providerId="LiveId" clId="{44C15386-B93B-47D1-B48E-135110C10D20}" dt="2022-11-19T00:44:46.887" v="249" actId="20577"/>
        <pc:sldMkLst>
          <pc:docMk/>
          <pc:sldMk cId="2814676930" sldId="323"/>
        </pc:sldMkLst>
        <pc:spChg chg="mod">
          <ac:chgData name="SHINJI KANDA" userId="fa1c877523b043be" providerId="LiveId" clId="{44C15386-B93B-47D1-B48E-135110C10D20}" dt="2022-11-19T00:44:46.887" v="249" actId="20577"/>
          <ac:spMkLst>
            <pc:docMk/>
            <pc:sldMk cId="2814676930" sldId="323"/>
            <ac:spMk id="3" creationId="{5363F96E-FFE3-82FE-1A23-3ABDB0C1EFF4}"/>
          </ac:spMkLst>
        </pc:spChg>
      </pc:sldChg>
      <pc:sldChg chg="modSp add mod ord">
        <pc:chgData name="SHINJI KANDA" userId="fa1c877523b043be" providerId="LiveId" clId="{44C15386-B93B-47D1-B48E-135110C10D20}" dt="2022-12-07T22:48:02.772" v="4487" actId="207"/>
        <pc:sldMkLst>
          <pc:docMk/>
          <pc:sldMk cId="105872919" sldId="324"/>
        </pc:sldMkLst>
        <pc:spChg chg="mod">
          <ac:chgData name="SHINJI KANDA" userId="fa1c877523b043be" providerId="LiveId" clId="{44C15386-B93B-47D1-B48E-135110C10D20}" dt="2022-11-19T00:46:25.597" v="282" actId="20577"/>
          <ac:spMkLst>
            <pc:docMk/>
            <pc:sldMk cId="105872919" sldId="324"/>
            <ac:spMk id="2" creationId="{8C3AF52A-4864-A472-2F19-6831BBC559A2}"/>
          </ac:spMkLst>
        </pc:spChg>
        <pc:spChg chg="mod">
          <ac:chgData name="SHINJI KANDA" userId="fa1c877523b043be" providerId="LiveId" clId="{44C15386-B93B-47D1-B48E-135110C10D20}" dt="2022-12-07T22:48:02.772" v="4487" actId="207"/>
          <ac:spMkLst>
            <pc:docMk/>
            <pc:sldMk cId="105872919" sldId="324"/>
            <ac:spMk id="3" creationId="{5363F96E-FFE3-82FE-1A23-3ABDB0C1EFF4}"/>
          </ac:spMkLst>
        </pc:spChg>
      </pc:sldChg>
      <pc:sldChg chg="modSp add mod">
        <pc:chgData name="SHINJI KANDA" userId="fa1c877523b043be" providerId="LiveId" clId="{44C15386-B93B-47D1-B48E-135110C10D20}" dt="2022-11-19T00:46:49.028" v="285" actId="20577"/>
        <pc:sldMkLst>
          <pc:docMk/>
          <pc:sldMk cId="80704062" sldId="325"/>
        </pc:sldMkLst>
        <pc:spChg chg="mod">
          <ac:chgData name="SHINJI KANDA" userId="fa1c877523b043be" providerId="LiveId" clId="{44C15386-B93B-47D1-B48E-135110C10D20}" dt="2022-11-19T00:46:49.028" v="285" actId="20577"/>
          <ac:spMkLst>
            <pc:docMk/>
            <pc:sldMk cId="80704062" sldId="325"/>
            <ac:spMk id="2" creationId="{8C3AF52A-4864-A472-2F19-6831BBC559A2}"/>
          </ac:spMkLst>
        </pc:spChg>
        <pc:spChg chg="mod">
          <ac:chgData name="SHINJI KANDA" userId="fa1c877523b043be" providerId="LiveId" clId="{44C15386-B93B-47D1-B48E-135110C10D20}" dt="2022-11-19T00:46:03.075" v="277" actId="20577"/>
          <ac:spMkLst>
            <pc:docMk/>
            <pc:sldMk cId="80704062" sldId="325"/>
            <ac:spMk id="3" creationId="{5363F96E-FFE3-82FE-1A23-3ABDB0C1EFF4}"/>
          </ac:spMkLst>
        </pc:spChg>
      </pc:sldChg>
      <pc:sldChg chg="addSp delSp modSp new del mod modClrScheme chgLayout">
        <pc:chgData name="SHINJI KANDA" userId="fa1c877523b043be" providerId="LiveId" clId="{44C15386-B93B-47D1-B48E-135110C10D20}" dt="2022-12-07T22:48:48.827" v="4491" actId="2696"/>
        <pc:sldMkLst>
          <pc:docMk/>
          <pc:sldMk cId="2036220700" sldId="326"/>
        </pc:sldMkLst>
        <pc:spChg chg="del mod ord">
          <ac:chgData name="SHINJI KANDA" userId="fa1c877523b043be" providerId="LiveId" clId="{44C15386-B93B-47D1-B48E-135110C10D20}" dt="2022-11-19T00:47:10.321" v="287" actId="700"/>
          <ac:spMkLst>
            <pc:docMk/>
            <pc:sldMk cId="2036220700" sldId="326"/>
            <ac:spMk id="2" creationId="{71A625EC-24BC-885D-4BC7-448A7861D57F}"/>
          </ac:spMkLst>
        </pc:spChg>
        <pc:spChg chg="del">
          <ac:chgData name="SHINJI KANDA" userId="fa1c877523b043be" providerId="LiveId" clId="{44C15386-B93B-47D1-B48E-135110C10D20}" dt="2022-11-19T00:47:10.321" v="287" actId="700"/>
          <ac:spMkLst>
            <pc:docMk/>
            <pc:sldMk cId="2036220700" sldId="326"/>
            <ac:spMk id="3" creationId="{6EE6842E-0EF9-017B-CCF4-B7C01041BB80}"/>
          </ac:spMkLst>
        </pc:spChg>
        <pc:spChg chg="add del mod ord">
          <ac:chgData name="SHINJI KANDA" userId="fa1c877523b043be" providerId="LiveId" clId="{44C15386-B93B-47D1-B48E-135110C10D20}" dt="2022-11-19T00:47:14.679" v="288" actId="700"/>
          <ac:spMkLst>
            <pc:docMk/>
            <pc:sldMk cId="2036220700" sldId="326"/>
            <ac:spMk id="4" creationId="{1077B90C-88E2-B642-17FB-5498B4EC5C67}"/>
          </ac:spMkLst>
        </pc:spChg>
        <pc:spChg chg="add mod ord">
          <ac:chgData name="SHINJI KANDA" userId="fa1c877523b043be" providerId="LiveId" clId="{44C15386-B93B-47D1-B48E-135110C10D20}" dt="2022-11-19T01:08:07.412" v="640" actId="20577"/>
          <ac:spMkLst>
            <pc:docMk/>
            <pc:sldMk cId="2036220700" sldId="326"/>
            <ac:spMk id="5" creationId="{FDAE476F-67E3-F8A0-61C6-46ED2E3B9B28}"/>
          </ac:spMkLst>
        </pc:spChg>
        <pc:spChg chg="add mod ord">
          <ac:chgData name="SHINJI KANDA" userId="fa1c877523b043be" providerId="LiveId" clId="{44C15386-B93B-47D1-B48E-135110C10D20}" dt="2022-11-19T01:07:16.763" v="616" actId="20577"/>
          <ac:spMkLst>
            <pc:docMk/>
            <pc:sldMk cId="2036220700" sldId="326"/>
            <ac:spMk id="6" creationId="{05E9EDDF-B4A2-4C60-432D-858114D426E6}"/>
          </ac:spMkLst>
        </pc:spChg>
        <pc:spChg chg="add mod ord">
          <ac:chgData name="SHINJI KANDA" userId="fa1c877523b043be" providerId="LiveId" clId="{44C15386-B93B-47D1-B48E-135110C10D20}" dt="2022-11-19T01:07:22.323" v="617" actId="1076"/>
          <ac:spMkLst>
            <pc:docMk/>
            <pc:sldMk cId="2036220700" sldId="326"/>
            <ac:spMk id="7" creationId="{9C9286E1-7F7F-1429-FF8E-E094EB191D29}"/>
          </ac:spMkLst>
        </pc:spChg>
        <pc:spChg chg="add mod ord">
          <ac:chgData name="SHINJI KANDA" userId="fa1c877523b043be" providerId="LiveId" clId="{44C15386-B93B-47D1-B48E-135110C10D20}" dt="2022-11-19T01:07:24.081" v="618" actId="1076"/>
          <ac:spMkLst>
            <pc:docMk/>
            <pc:sldMk cId="2036220700" sldId="326"/>
            <ac:spMk id="12" creationId="{DBEE6ED2-E57E-144D-C1F8-19E4800735C6}"/>
          </ac:spMkLst>
        </pc:spChg>
        <pc:spChg chg="add mod ord">
          <ac:chgData name="SHINJI KANDA" userId="fa1c877523b043be" providerId="LiveId" clId="{44C15386-B93B-47D1-B48E-135110C10D20}" dt="2022-11-19T01:07:37.159" v="621" actId="1076"/>
          <ac:spMkLst>
            <pc:docMk/>
            <pc:sldMk cId="2036220700" sldId="326"/>
            <ac:spMk id="13" creationId="{5E9429F8-01A2-AFAC-7E5D-02AAE7CC0FED}"/>
          </ac:spMkLst>
        </pc:spChg>
        <pc:spChg chg="add mod ord">
          <ac:chgData name="SHINJI KANDA" userId="fa1c877523b043be" providerId="LiveId" clId="{44C15386-B93B-47D1-B48E-135110C10D20}" dt="2022-11-19T01:12:53.517" v="691" actId="207"/>
          <ac:spMkLst>
            <pc:docMk/>
            <pc:sldMk cId="2036220700" sldId="326"/>
            <ac:spMk id="16" creationId="{667B7352-9DF4-E172-230E-5E6319243B92}"/>
          </ac:spMkLst>
        </pc:spChg>
        <pc:picChg chg="add mod">
          <ac:chgData name="SHINJI KANDA" userId="fa1c877523b043be" providerId="LiveId" clId="{44C15386-B93B-47D1-B48E-135110C10D20}" dt="2022-11-19T01:13:07.469" v="694" actId="1076"/>
          <ac:picMkLst>
            <pc:docMk/>
            <pc:sldMk cId="2036220700" sldId="326"/>
            <ac:picMk id="9" creationId="{E9D2D19A-489D-743B-CB04-3BE00EE36688}"/>
          </ac:picMkLst>
        </pc:picChg>
        <pc:picChg chg="add mod">
          <ac:chgData name="SHINJI KANDA" userId="fa1c877523b043be" providerId="LiveId" clId="{44C15386-B93B-47D1-B48E-135110C10D20}" dt="2022-11-19T01:13:28.689" v="697" actId="1076"/>
          <ac:picMkLst>
            <pc:docMk/>
            <pc:sldMk cId="2036220700" sldId="326"/>
            <ac:picMk id="11" creationId="{26A84104-2592-FD91-890C-A53D683B2C5C}"/>
          </ac:picMkLst>
        </pc:picChg>
        <pc:picChg chg="add mod">
          <ac:chgData name="SHINJI KANDA" userId="fa1c877523b043be" providerId="LiveId" clId="{44C15386-B93B-47D1-B48E-135110C10D20}" dt="2022-11-19T01:13:10.891" v="695" actId="1076"/>
          <ac:picMkLst>
            <pc:docMk/>
            <pc:sldMk cId="2036220700" sldId="326"/>
            <ac:picMk id="15" creationId="{9B03F568-85F7-D817-C4F2-7EB960D781F6}"/>
          </ac:picMkLst>
        </pc:picChg>
      </pc:sldChg>
      <pc:sldChg chg="addSp modSp add mod ord">
        <pc:chgData name="SHINJI KANDA" userId="fa1c877523b043be" providerId="LiveId" clId="{44C15386-B93B-47D1-B48E-135110C10D20}" dt="2022-12-07T22:47:40.969" v="4484" actId="207"/>
        <pc:sldMkLst>
          <pc:docMk/>
          <pc:sldMk cId="2849879272" sldId="327"/>
        </pc:sldMkLst>
        <pc:spChg chg="mod">
          <ac:chgData name="SHINJI KANDA" userId="fa1c877523b043be" providerId="LiveId" clId="{44C15386-B93B-47D1-B48E-135110C10D20}" dt="2022-11-19T01:10:42.073" v="652" actId="20577"/>
          <ac:spMkLst>
            <pc:docMk/>
            <pc:sldMk cId="2849879272" sldId="327"/>
            <ac:spMk id="2" creationId="{64C4F2C8-2031-460F-82CB-C4FE2F6A56E2}"/>
          </ac:spMkLst>
        </pc:spChg>
        <pc:spChg chg="mod">
          <ac:chgData name="SHINJI KANDA" userId="fa1c877523b043be" providerId="LiveId" clId="{44C15386-B93B-47D1-B48E-135110C10D20}" dt="2022-12-07T22:47:40.969" v="4484" actId="207"/>
          <ac:spMkLst>
            <pc:docMk/>
            <pc:sldMk cId="2849879272" sldId="327"/>
            <ac:spMk id="3" creationId="{7432891A-ED20-070C-960A-34BBF2085D0F}"/>
          </ac:spMkLst>
        </pc:spChg>
        <pc:picChg chg="add mod">
          <ac:chgData name="SHINJI KANDA" userId="fa1c877523b043be" providerId="LiveId" clId="{44C15386-B93B-47D1-B48E-135110C10D20}" dt="2022-11-19T01:42:15.920" v="1072" actId="1076"/>
          <ac:picMkLst>
            <pc:docMk/>
            <pc:sldMk cId="2849879272" sldId="327"/>
            <ac:picMk id="5" creationId="{582F9939-13D8-4851-20CF-85950A8FF6B4}"/>
          </ac:picMkLst>
        </pc:picChg>
      </pc:sldChg>
      <pc:sldChg chg="modSp add del mod">
        <pc:chgData name="SHINJI KANDA" userId="fa1c877523b043be" providerId="LiveId" clId="{44C15386-B93B-47D1-B48E-135110C10D20}" dt="2022-11-19T01:42:46.142" v="1076" actId="2696"/>
        <pc:sldMkLst>
          <pc:docMk/>
          <pc:sldMk cId="3622542868" sldId="328"/>
        </pc:sldMkLst>
        <pc:spChg chg="mod">
          <ac:chgData name="SHINJI KANDA" userId="fa1c877523b043be" providerId="LiveId" clId="{44C15386-B93B-47D1-B48E-135110C10D20}" dt="2022-11-19T01:42:30.839" v="1074" actId="21"/>
          <ac:spMkLst>
            <pc:docMk/>
            <pc:sldMk cId="3622542868" sldId="328"/>
            <ac:spMk id="3" creationId="{7432891A-ED20-070C-960A-34BBF2085D0F}"/>
          </ac:spMkLst>
        </pc:spChg>
      </pc:sldChg>
      <pc:sldChg chg="modSp add del mod">
        <pc:chgData name="SHINJI KANDA" userId="fa1c877523b043be" providerId="LiveId" clId="{44C15386-B93B-47D1-B48E-135110C10D20}" dt="2022-12-07T22:49:59.355" v="4493" actId="2696"/>
        <pc:sldMkLst>
          <pc:docMk/>
          <pc:sldMk cId="246586710" sldId="329"/>
        </pc:sldMkLst>
        <pc:spChg chg="mod">
          <ac:chgData name="SHINJI KANDA" userId="fa1c877523b043be" providerId="LiveId" clId="{44C15386-B93B-47D1-B48E-135110C10D20}" dt="2022-11-19T01:18:05.748" v="763" actId="20577"/>
          <ac:spMkLst>
            <pc:docMk/>
            <pc:sldMk cId="246586710" sldId="329"/>
            <ac:spMk id="5" creationId="{FDAE476F-67E3-F8A0-61C6-46ED2E3B9B28}"/>
          </ac:spMkLst>
        </pc:spChg>
        <pc:spChg chg="mod">
          <ac:chgData name="SHINJI KANDA" userId="fa1c877523b043be" providerId="LiveId" clId="{44C15386-B93B-47D1-B48E-135110C10D20}" dt="2022-11-19T01:17:42.795" v="751" actId="115"/>
          <ac:spMkLst>
            <pc:docMk/>
            <pc:sldMk cId="246586710" sldId="329"/>
            <ac:spMk id="6" creationId="{05E9EDDF-B4A2-4C60-432D-858114D426E6}"/>
          </ac:spMkLst>
        </pc:spChg>
        <pc:spChg chg="mod">
          <ac:chgData name="SHINJI KANDA" userId="fa1c877523b043be" providerId="LiveId" clId="{44C15386-B93B-47D1-B48E-135110C10D20}" dt="2022-11-19T01:17:20.051" v="748" actId="14100"/>
          <ac:spMkLst>
            <pc:docMk/>
            <pc:sldMk cId="246586710" sldId="329"/>
            <ac:spMk id="7" creationId="{9C9286E1-7F7F-1429-FF8E-E094EB191D29}"/>
          </ac:spMkLst>
        </pc:spChg>
        <pc:spChg chg="mod">
          <ac:chgData name="SHINJI KANDA" userId="fa1c877523b043be" providerId="LiveId" clId="{44C15386-B93B-47D1-B48E-135110C10D20}" dt="2022-11-19T01:17:09.126" v="745" actId="14100"/>
          <ac:spMkLst>
            <pc:docMk/>
            <pc:sldMk cId="246586710" sldId="329"/>
            <ac:spMk id="12" creationId="{DBEE6ED2-E57E-144D-C1F8-19E4800735C6}"/>
          </ac:spMkLst>
        </pc:spChg>
        <pc:spChg chg="mod">
          <ac:chgData name="SHINJI KANDA" userId="fa1c877523b043be" providerId="LiveId" clId="{44C15386-B93B-47D1-B48E-135110C10D20}" dt="2022-11-19T01:16:36.932" v="742" actId="14100"/>
          <ac:spMkLst>
            <pc:docMk/>
            <pc:sldMk cId="246586710" sldId="329"/>
            <ac:spMk id="13" creationId="{5E9429F8-01A2-AFAC-7E5D-02AAE7CC0FED}"/>
          </ac:spMkLst>
        </pc:spChg>
      </pc:sldChg>
      <pc:sldChg chg="modSp add del mod">
        <pc:chgData name="SHINJI KANDA" userId="fa1c877523b043be" providerId="LiveId" clId="{44C15386-B93B-47D1-B48E-135110C10D20}" dt="2022-12-07T22:50:39.292" v="4496" actId="2696"/>
        <pc:sldMkLst>
          <pc:docMk/>
          <pc:sldMk cId="2862638472" sldId="330"/>
        </pc:sldMkLst>
        <pc:spChg chg="mod">
          <ac:chgData name="SHINJI KANDA" userId="fa1c877523b043be" providerId="LiveId" clId="{44C15386-B93B-47D1-B48E-135110C10D20}" dt="2022-11-19T01:19:12.456" v="785" actId="20577"/>
          <ac:spMkLst>
            <pc:docMk/>
            <pc:sldMk cId="2862638472" sldId="330"/>
            <ac:spMk id="6" creationId="{05E9EDDF-B4A2-4C60-432D-858114D426E6}"/>
          </ac:spMkLst>
        </pc:spChg>
      </pc:sldChg>
      <pc:sldChg chg="modSp add del mod">
        <pc:chgData name="SHINJI KANDA" userId="fa1c877523b043be" providerId="LiveId" clId="{44C15386-B93B-47D1-B48E-135110C10D20}" dt="2022-11-19T01:30:08.983" v="947" actId="2696"/>
        <pc:sldMkLst>
          <pc:docMk/>
          <pc:sldMk cId="4240383869" sldId="331"/>
        </pc:sldMkLst>
        <pc:spChg chg="mod">
          <ac:chgData name="SHINJI KANDA" userId="fa1c877523b043be" providerId="LiveId" clId="{44C15386-B93B-47D1-B48E-135110C10D20}" dt="2022-11-19T01:26:18.796" v="911" actId="20577"/>
          <ac:spMkLst>
            <pc:docMk/>
            <pc:sldMk cId="4240383869" sldId="331"/>
            <ac:spMk id="3" creationId="{C6DA269C-BFB0-EB75-2A69-48A1AFFA9446}"/>
          </ac:spMkLst>
        </pc:spChg>
      </pc:sldChg>
      <pc:sldChg chg="modSp add del mod">
        <pc:chgData name="SHINJI KANDA" userId="fa1c877523b043be" providerId="LiveId" clId="{44C15386-B93B-47D1-B48E-135110C10D20}" dt="2022-11-19T01:48:34.061" v="1121" actId="2696"/>
        <pc:sldMkLst>
          <pc:docMk/>
          <pc:sldMk cId="172119213" sldId="332"/>
        </pc:sldMkLst>
        <pc:spChg chg="mod">
          <ac:chgData name="SHINJI KANDA" userId="fa1c877523b043be" providerId="LiveId" clId="{44C15386-B93B-47D1-B48E-135110C10D20}" dt="2022-11-19T01:27:31.400" v="934" actId="20577"/>
          <ac:spMkLst>
            <pc:docMk/>
            <pc:sldMk cId="172119213" sldId="332"/>
            <ac:spMk id="3" creationId="{3AD25BD4-0176-76FB-95A6-BCD75C39275B}"/>
          </ac:spMkLst>
        </pc:spChg>
      </pc:sldChg>
      <pc:sldChg chg="delSp modSp add mod">
        <pc:chgData name="SHINJI KANDA" userId="fa1c877523b043be" providerId="LiveId" clId="{44C15386-B93B-47D1-B48E-135110C10D20}" dt="2022-12-07T22:51:24.710" v="4498" actId="207"/>
        <pc:sldMkLst>
          <pc:docMk/>
          <pc:sldMk cId="365733120" sldId="333"/>
        </pc:sldMkLst>
        <pc:spChg chg="mod">
          <ac:chgData name="SHINJI KANDA" userId="fa1c877523b043be" providerId="LiveId" clId="{44C15386-B93B-47D1-B48E-135110C10D20}" dt="2022-11-19T01:32:13.919" v="1016" actId="20577"/>
          <ac:spMkLst>
            <pc:docMk/>
            <pc:sldMk cId="365733120" sldId="333"/>
            <ac:spMk id="2" creationId="{F0637902-4A90-6049-8DF1-2A76C48F9020}"/>
          </ac:spMkLst>
        </pc:spChg>
        <pc:spChg chg="mod">
          <ac:chgData name="SHINJI KANDA" userId="fa1c877523b043be" providerId="LiveId" clId="{44C15386-B93B-47D1-B48E-135110C10D20}" dt="2022-12-07T22:51:24.710" v="4498" actId="207"/>
          <ac:spMkLst>
            <pc:docMk/>
            <pc:sldMk cId="365733120" sldId="333"/>
            <ac:spMk id="3" creationId="{C6DA269C-BFB0-EB75-2A69-48A1AFFA9446}"/>
          </ac:spMkLst>
        </pc:spChg>
        <pc:picChg chg="del">
          <ac:chgData name="SHINJI KANDA" userId="fa1c877523b043be" providerId="LiveId" clId="{44C15386-B93B-47D1-B48E-135110C10D20}" dt="2022-11-19T01:30:41.021" v="949" actId="478"/>
          <ac:picMkLst>
            <pc:docMk/>
            <pc:sldMk cId="365733120" sldId="333"/>
            <ac:picMk id="5" creationId="{56E4FE38-FCE9-5C0B-BCB8-2D3D22D72E59}"/>
          </ac:picMkLst>
        </pc:picChg>
        <pc:picChg chg="mod">
          <ac:chgData name="SHINJI KANDA" userId="fa1c877523b043be" providerId="LiveId" clId="{44C15386-B93B-47D1-B48E-135110C10D20}" dt="2022-11-19T01:32:11.338" v="1014" actId="1076"/>
          <ac:picMkLst>
            <pc:docMk/>
            <pc:sldMk cId="365733120" sldId="333"/>
            <ac:picMk id="7" creationId="{CFE60FDD-4624-CB8A-FE3A-91EAF2D58548}"/>
          </ac:picMkLst>
        </pc:picChg>
      </pc:sldChg>
      <pc:sldChg chg="modSp add mod">
        <pc:chgData name="SHINJI KANDA" userId="fa1c877523b043be" providerId="LiveId" clId="{44C15386-B93B-47D1-B48E-135110C10D20}" dt="2022-11-19T01:34:59.067" v="1066" actId="404"/>
        <pc:sldMkLst>
          <pc:docMk/>
          <pc:sldMk cId="2226321589" sldId="334"/>
        </pc:sldMkLst>
        <pc:spChg chg="mod">
          <ac:chgData name="SHINJI KANDA" userId="fa1c877523b043be" providerId="LiveId" clId="{44C15386-B93B-47D1-B48E-135110C10D20}" dt="2022-11-19T01:34:59.067" v="1066" actId="404"/>
          <ac:spMkLst>
            <pc:docMk/>
            <pc:sldMk cId="2226321589" sldId="334"/>
            <ac:spMk id="3" creationId="{C6DA269C-BFB0-EB75-2A69-48A1AFFA9446}"/>
          </ac:spMkLst>
        </pc:spChg>
      </pc:sldChg>
      <pc:sldChg chg="modSp add mod">
        <pc:chgData name="SHINJI KANDA" userId="fa1c877523b043be" providerId="LiveId" clId="{44C15386-B93B-47D1-B48E-135110C10D20}" dt="2022-11-19T01:33:08.970" v="1054" actId="20577"/>
        <pc:sldMkLst>
          <pc:docMk/>
          <pc:sldMk cId="2098491520" sldId="335"/>
        </pc:sldMkLst>
        <pc:spChg chg="mod">
          <ac:chgData name="SHINJI KANDA" userId="fa1c877523b043be" providerId="LiveId" clId="{44C15386-B93B-47D1-B48E-135110C10D20}" dt="2022-11-19T01:33:08.970" v="1054" actId="20577"/>
          <ac:spMkLst>
            <pc:docMk/>
            <pc:sldMk cId="2098491520" sldId="335"/>
            <ac:spMk id="3" creationId="{C6DA269C-BFB0-EB75-2A69-48A1AFFA9446}"/>
          </ac:spMkLst>
        </pc:spChg>
      </pc:sldChg>
      <pc:sldChg chg="modSp add mod">
        <pc:chgData name="SHINJI KANDA" userId="fa1c877523b043be" providerId="LiveId" clId="{44C15386-B93B-47D1-B48E-135110C10D20}" dt="2022-11-19T01:42:35.686" v="1075"/>
        <pc:sldMkLst>
          <pc:docMk/>
          <pc:sldMk cId="1004388447" sldId="336"/>
        </pc:sldMkLst>
        <pc:spChg chg="mod">
          <ac:chgData name="SHINJI KANDA" userId="fa1c877523b043be" providerId="LiveId" clId="{44C15386-B93B-47D1-B48E-135110C10D20}" dt="2022-11-19T01:42:35.686" v="1075"/>
          <ac:spMkLst>
            <pc:docMk/>
            <pc:sldMk cId="1004388447" sldId="336"/>
            <ac:spMk id="3" creationId="{7432891A-ED20-070C-960A-34BBF2085D0F}"/>
          </ac:spMkLst>
        </pc:spChg>
      </pc:sldChg>
      <pc:sldChg chg="modSp add mod">
        <pc:chgData name="SHINJI KANDA" userId="fa1c877523b043be" providerId="LiveId" clId="{44C15386-B93B-47D1-B48E-135110C10D20}" dt="2022-11-19T01:44:09.487" v="1086"/>
        <pc:sldMkLst>
          <pc:docMk/>
          <pc:sldMk cId="816765224" sldId="337"/>
        </pc:sldMkLst>
        <pc:spChg chg="mod">
          <ac:chgData name="SHINJI KANDA" userId="fa1c877523b043be" providerId="LiveId" clId="{44C15386-B93B-47D1-B48E-135110C10D20}" dt="2022-11-19T01:44:09.487" v="1086"/>
          <ac:spMkLst>
            <pc:docMk/>
            <pc:sldMk cId="816765224" sldId="337"/>
            <ac:spMk id="3" creationId="{7432891A-ED20-070C-960A-34BBF2085D0F}"/>
          </ac:spMkLst>
        </pc:spChg>
      </pc:sldChg>
      <pc:sldChg chg="modSp add mod">
        <pc:chgData name="SHINJI KANDA" userId="fa1c877523b043be" providerId="LiveId" clId="{44C15386-B93B-47D1-B48E-135110C10D20}" dt="2022-11-19T01:47:28.200" v="1118"/>
        <pc:sldMkLst>
          <pc:docMk/>
          <pc:sldMk cId="170670748" sldId="338"/>
        </pc:sldMkLst>
        <pc:spChg chg="mod">
          <ac:chgData name="SHINJI KANDA" userId="fa1c877523b043be" providerId="LiveId" clId="{44C15386-B93B-47D1-B48E-135110C10D20}" dt="2022-11-19T01:47:28.200" v="1118"/>
          <ac:spMkLst>
            <pc:docMk/>
            <pc:sldMk cId="170670748" sldId="338"/>
            <ac:spMk id="3" creationId="{357B345F-A464-9968-4FC1-832E3C66283D}"/>
          </ac:spMkLst>
        </pc:spChg>
      </pc:sldChg>
      <pc:sldChg chg="addSp modSp add del mod">
        <pc:chgData name="SHINJI KANDA" userId="fa1c877523b043be" providerId="LiveId" clId="{44C15386-B93B-47D1-B48E-135110C10D20}" dt="2022-11-19T01:56:52.744" v="1315" actId="2696"/>
        <pc:sldMkLst>
          <pc:docMk/>
          <pc:sldMk cId="960099697" sldId="339"/>
        </pc:sldMkLst>
        <pc:spChg chg="mod">
          <ac:chgData name="SHINJI KANDA" userId="fa1c877523b043be" providerId="LiveId" clId="{44C15386-B93B-47D1-B48E-135110C10D20}" dt="2022-11-19T01:49:20.890" v="1158" actId="14100"/>
          <ac:spMkLst>
            <pc:docMk/>
            <pc:sldMk cId="960099697" sldId="339"/>
            <ac:spMk id="2" creationId="{C4595AAE-9CA8-3F30-8106-608BF7FD83F8}"/>
          </ac:spMkLst>
        </pc:spChg>
        <pc:spChg chg="mod">
          <ac:chgData name="SHINJI KANDA" userId="fa1c877523b043be" providerId="LiveId" clId="{44C15386-B93B-47D1-B48E-135110C10D20}" dt="2022-11-19T01:49:08.879" v="1156" actId="27636"/>
          <ac:spMkLst>
            <pc:docMk/>
            <pc:sldMk cId="960099697" sldId="339"/>
            <ac:spMk id="3" creationId="{3AD25BD4-0176-76FB-95A6-BCD75C39275B}"/>
          </ac:spMkLst>
        </pc:spChg>
        <pc:picChg chg="add mod">
          <ac:chgData name="SHINJI KANDA" userId="fa1c877523b043be" providerId="LiveId" clId="{44C15386-B93B-47D1-B48E-135110C10D20}" dt="2022-11-19T01:49:41.170" v="1161" actId="1076"/>
          <ac:picMkLst>
            <pc:docMk/>
            <pc:sldMk cId="960099697" sldId="339"/>
            <ac:picMk id="4" creationId="{EE0D8744-44B9-B336-177A-F527773E8069}"/>
          </ac:picMkLst>
        </pc:picChg>
        <pc:picChg chg="add mod">
          <ac:chgData name="SHINJI KANDA" userId="fa1c877523b043be" providerId="LiveId" clId="{44C15386-B93B-47D1-B48E-135110C10D20}" dt="2022-11-19T01:50:09.090" v="1163" actId="14100"/>
          <ac:picMkLst>
            <pc:docMk/>
            <pc:sldMk cId="960099697" sldId="339"/>
            <ac:picMk id="5" creationId="{AC439A50-55F0-C672-8739-F2403F4C2943}"/>
          </ac:picMkLst>
        </pc:picChg>
        <pc:picChg chg="mod">
          <ac:chgData name="SHINJI KANDA" userId="fa1c877523b043be" providerId="LiveId" clId="{44C15386-B93B-47D1-B48E-135110C10D20}" dt="2022-11-19T01:50:15.457" v="1165" actId="1076"/>
          <ac:picMkLst>
            <pc:docMk/>
            <pc:sldMk cId="960099697" sldId="339"/>
            <ac:picMk id="7" creationId="{AB14E5CC-DBF4-5F36-72FA-20A9F7F61C15}"/>
          </ac:picMkLst>
        </pc:picChg>
      </pc:sldChg>
      <pc:sldChg chg="addSp delSp modSp new mod modClrScheme chgLayout">
        <pc:chgData name="SHINJI KANDA" userId="fa1c877523b043be" providerId="LiveId" clId="{44C15386-B93B-47D1-B48E-135110C10D20}" dt="2022-11-19T01:56:47.358" v="1314" actId="1076"/>
        <pc:sldMkLst>
          <pc:docMk/>
          <pc:sldMk cId="2693800108" sldId="340"/>
        </pc:sldMkLst>
        <pc:spChg chg="del mod ord">
          <ac:chgData name="SHINJI KANDA" userId="fa1c877523b043be" providerId="LiveId" clId="{44C15386-B93B-47D1-B48E-135110C10D20}" dt="2022-11-19T01:50:32.250" v="1167" actId="700"/>
          <ac:spMkLst>
            <pc:docMk/>
            <pc:sldMk cId="2693800108" sldId="340"/>
            <ac:spMk id="2" creationId="{8DA54D59-377C-E262-4528-CB9831CDFE05}"/>
          </ac:spMkLst>
        </pc:spChg>
        <pc:spChg chg="del mod ord">
          <ac:chgData name="SHINJI KANDA" userId="fa1c877523b043be" providerId="LiveId" clId="{44C15386-B93B-47D1-B48E-135110C10D20}" dt="2022-11-19T01:50:32.250" v="1167" actId="700"/>
          <ac:spMkLst>
            <pc:docMk/>
            <pc:sldMk cId="2693800108" sldId="340"/>
            <ac:spMk id="3" creationId="{6462D8CE-A79F-2E1C-EA84-F0363C38FBC4}"/>
          </ac:spMkLst>
        </pc:spChg>
        <pc:spChg chg="add mod ord">
          <ac:chgData name="SHINJI KANDA" userId="fa1c877523b043be" providerId="LiveId" clId="{44C15386-B93B-47D1-B48E-135110C10D20}" dt="2022-11-19T01:51:37.179" v="1190" actId="14100"/>
          <ac:spMkLst>
            <pc:docMk/>
            <pc:sldMk cId="2693800108" sldId="340"/>
            <ac:spMk id="4" creationId="{DF47BF77-092A-69DB-88EE-1946F18CC1C4}"/>
          </ac:spMkLst>
        </pc:spChg>
        <pc:spChg chg="add mod ord">
          <ac:chgData name="SHINJI KANDA" userId="fa1c877523b043be" providerId="LiveId" clId="{44C15386-B93B-47D1-B48E-135110C10D20}" dt="2022-11-19T01:55:17.637" v="1293" actId="20577"/>
          <ac:spMkLst>
            <pc:docMk/>
            <pc:sldMk cId="2693800108" sldId="340"/>
            <ac:spMk id="5" creationId="{48621D37-C8D3-901A-020B-75AC450462CD}"/>
          </ac:spMkLst>
        </pc:spChg>
        <pc:graphicFrameChg chg="add mod modGraphic">
          <ac:chgData name="SHINJI KANDA" userId="fa1c877523b043be" providerId="LiveId" clId="{44C15386-B93B-47D1-B48E-135110C10D20}" dt="2022-11-19T01:56:19.299" v="1309" actId="14100"/>
          <ac:graphicFrameMkLst>
            <pc:docMk/>
            <pc:sldMk cId="2693800108" sldId="340"/>
            <ac:graphicFrameMk id="6" creationId="{727090D0-2E01-EA57-5488-472A299EEF85}"/>
          </ac:graphicFrameMkLst>
        </pc:graphicFrameChg>
        <pc:picChg chg="add mod">
          <ac:chgData name="SHINJI KANDA" userId="fa1c877523b043be" providerId="LiveId" clId="{44C15386-B93B-47D1-B48E-135110C10D20}" dt="2022-11-19T01:56:36.849" v="1310" actId="1076"/>
          <ac:picMkLst>
            <pc:docMk/>
            <pc:sldMk cId="2693800108" sldId="340"/>
            <ac:picMk id="7" creationId="{BDFF4BFF-FE52-D35D-2205-D9D79DC3820B}"/>
          </ac:picMkLst>
        </pc:picChg>
        <pc:picChg chg="add mod">
          <ac:chgData name="SHINJI KANDA" userId="fa1c877523b043be" providerId="LiveId" clId="{44C15386-B93B-47D1-B48E-135110C10D20}" dt="2022-11-19T01:56:44.716" v="1313" actId="1076"/>
          <ac:picMkLst>
            <pc:docMk/>
            <pc:sldMk cId="2693800108" sldId="340"/>
            <ac:picMk id="8" creationId="{D10CAC8B-2478-5C65-986A-7C712BF4F761}"/>
          </ac:picMkLst>
        </pc:picChg>
        <pc:picChg chg="add mod">
          <ac:chgData name="SHINJI KANDA" userId="fa1c877523b043be" providerId="LiveId" clId="{44C15386-B93B-47D1-B48E-135110C10D20}" dt="2022-11-19T01:56:47.358" v="1314" actId="1076"/>
          <ac:picMkLst>
            <pc:docMk/>
            <pc:sldMk cId="2693800108" sldId="340"/>
            <ac:picMk id="9" creationId="{0B24434D-BE80-9C84-C30F-8B87E17D7344}"/>
          </ac:picMkLst>
        </pc:picChg>
      </pc:sldChg>
      <pc:sldChg chg="addSp delSp modSp add del mod ord">
        <pc:chgData name="SHINJI KANDA" userId="fa1c877523b043be" providerId="LiveId" clId="{44C15386-B93B-47D1-B48E-135110C10D20}" dt="2022-11-19T02:16:43.367" v="1392" actId="2696"/>
        <pc:sldMkLst>
          <pc:docMk/>
          <pc:sldMk cId="2025110016" sldId="341"/>
        </pc:sldMkLst>
        <pc:spChg chg="mod">
          <ac:chgData name="SHINJI KANDA" userId="fa1c877523b043be" providerId="LiveId" clId="{44C15386-B93B-47D1-B48E-135110C10D20}" dt="2022-11-19T02:13:38.114" v="1328" actId="20577"/>
          <ac:spMkLst>
            <pc:docMk/>
            <pc:sldMk cId="2025110016" sldId="341"/>
            <ac:spMk id="2" creationId="{C4595AAE-9CA8-3F30-8106-608BF7FD83F8}"/>
          </ac:spMkLst>
        </pc:spChg>
        <pc:spChg chg="mod">
          <ac:chgData name="SHINJI KANDA" userId="fa1c877523b043be" providerId="LiveId" clId="{44C15386-B93B-47D1-B48E-135110C10D20}" dt="2022-11-19T02:13:46.935" v="1342" actId="20577"/>
          <ac:spMkLst>
            <pc:docMk/>
            <pc:sldMk cId="2025110016" sldId="341"/>
            <ac:spMk id="3" creationId="{3AD25BD4-0176-76FB-95A6-BCD75C39275B}"/>
          </ac:spMkLst>
        </pc:spChg>
        <pc:picChg chg="add mod">
          <ac:chgData name="SHINJI KANDA" userId="fa1c877523b043be" providerId="LiveId" clId="{44C15386-B93B-47D1-B48E-135110C10D20}" dt="2022-11-19T02:14:19.927" v="1352" actId="1076"/>
          <ac:picMkLst>
            <pc:docMk/>
            <pc:sldMk cId="2025110016" sldId="341"/>
            <ac:picMk id="5" creationId="{5D208FF6-9A24-04E5-698C-C30428900133}"/>
          </ac:picMkLst>
        </pc:picChg>
        <pc:picChg chg="del">
          <ac:chgData name="SHINJI KANDA" userId="fa1c877523b043be" providerId="LiveId" clId="{44C15386-B93B-47D1-B48E-135110C10D20}" dt="2022-11-19T02:13:49.528" v="1343" actId="478"/>
          <ac:picMkLst>
            <pc:docMk/>
            <pc:sldMk cId="2025110016" sldId="341"/>
            <ac:picMk id="7" creationId="{AB14E5CC-DBF4-5F36-72FA-20A9F7F61C15}"/>
          </ac:picMkLst>
        </pc:picChg>
      </pc:sldChg>
      <pc:sldChg chg="addSp modSp add mod">
        <pc:chgData name="SHINJI KANDA" userId="fa1c877523b043be" providerId="LiveId" clId="{44C15386-B93B-47D1-B48E-135110C10D20}" dt="2022-11-19T02:16:18.267" v="1376" actId="1076"/>
        <pc:sldMkLst>
          <pc:docMk/>
          <pc:sldMk cId="229365662" sldId="342"/>
        </pc:sldMkLst>
        <pc:spChg chg="mod">
          <ac:chgData name="SHINJI KANDA" userId="fa1c877523b043be" providerId="LiveId" clId="{44C15386-B93B-47D1-B48E-135110C10D20}" dt="2022-11-19T02:14:47.019" v="1368" actId="20577"/>
          <ac:spMkLst>
            <pc:docMk/>
            <pc:sldMk cId="229365662" sldId="342"/>
            <ac:spMk id="3" creationId="{3AD25BD4-0176-76FB-95A6-BCD75C39275B}"/>
          </ac:spMkLst>
        </pc:spChg>
        <pc:picChg chg="mod">
          <ac:chgData name="SHINJI KANDA" userId="fa1c877523b043be" providerId="LiveId" clId="{44C15386-B93B-47D1-B48E-135110C10D20}" dt="2022-11-19T02:16:11.727" v="1375" actId="1076"/>
          <ac:picMkLst>
            <pc:docMk/>
            <pc:sldMk cId="229365662" sldId="342"/>
            <ac:picMk id="5" creationId="{5D208FF6-9A24-04E5-698C-C30428900133}"/>
          </ac:picMkLst>
        </pc:picChg>
        <pc:picChg chg="add mod">
          <ac:chgData name="SHINJI KANDA" userId="fa1c877523b043be" providerId="LiveId" clId="{44C15386-B93B-47D1-B48E-135110C10D20}" dt="2022-11-19T02:16:18.267" v="1376" actId="1076"/>
          <ac:picMkLst>
            <pc:docMk/>
            <pc:sldMk cId="229365662" sldId="342"/>
            <ac:picMk id="6" creationId="{12C1A086-CE24-73B8-A609-5ABBE38F46F0}"/>
          </ac:picMkLst>
        </pc:picChg>
      </pc:sldChg>
      <pc:sldChg chg="modSp add mod ord">
        <pc:chgData name="SHINJI KANDA" userId="fa1c877523b043be" providerId="LiveId" clId="{44C15386-B93B-47D1-B48E-135110C10D20}" dt="2022-12-07T22:51:46.752" v="4500" actId="207"/>
        <pc:sldMkLst>
          <pc:docMk/>
          <pc:sldMk cId="1889911319" sldId="343"/>
        </pc:sldMkLst>
        <pc:spChg chg="mod">
          <ac:chgData name="SHINJI KANDA" userId="fa1c877523b043be" providerId="LiveId" clId="{44C15386-B93B-47D1-B48E-135110C10D20}" dt="2022-12-07T22:51:46.752" v="4500" actId="207"/>
          <ac:spMkLst>
            <pc:docMk/>
            <pc:sldMk cId="1889911319" sldId="343"/>
            <ac:spMk id="3" creationId="{3AD25BD4-0176-76FB-95A6-BCD75C39275B}"/>
          </ac:spMkLst>
        </pc:spChg>
      </pc:sldChg>
      <pc:sldChg chg="modSp add mod">
        <pc:chgData name="SHINJI KANDA" userId="fa1c877523b043be" providerId="LiveId" clId="{44C15386-B93B-47D1-B48E-135110C10D20}" dt="2022-11-19T02:20:48.950" v="1464" actId="14100"/>
        <pc:sldMkLst>
          <pc:docMk/>
          <pc:sldMk cId="128277191" sldId="344"/>
        </pc:sldMkLst>
        <pc:spChg chg="mod">
          <ac:chgData name="SHINJI KANDA" userId="fa1c877523b043be" providerId="LiveId" clId="{44C15386-B93B-47D1-B48E-135110C10D20}" dt="2022-11-19T02:20:38.534" v="1463" actId="20577"/>
          <ac:spMkLst>
            <pc:docMk/>
            <pc:sldMk cId="128277191" sldId="344"/>
            <ac:spMk id="3" creationId="{C2D59DF5-2F87-AE5F-18AA-5144EB8ED3F4}"/>
          </ac:spMkLst>
        </pc:spChg>
        <pc:picChg chg="mod">
          <ac:chgData name="SHINJI KANDA" userId="fa1c877523b043be" providerId="LiveId" clId="{44C15386-B93B-47D1-B48E-135110C10D20}" dt="2022-11-19T02:20:48.950" v="1464" actId="14100"/>
          <ac:picMkLst>
            <pc:docMk/>
            <pc:sldMk cId="128277191" sldId="344"/>
            <ac:picMk id="5" creationId="{0958C918-51C8-9B5E-8299-78B35A6F6A5B}"/>
          </ac:picMkLst>
        </pc:picChg>
      </pc:sldChg>
      <pc:sldChg chg="modSp add mod ord">
        <pc:chgData name="SHINJI KANDA" userId="fa1c877523b043be" providerId="LiveId" clId="{44C15386-B93B-47D1-B48E-135110C10D20}" dt="2022-12-07T22:52:17.597" v="4503" actId="207"/>
        <pc:sldMkLst>
          <pc:docMk/>
          <pc:sldMk cId="2852723398" sldId="345"/>
        </pc:sldMkLst>
        <pc:spChg chg="mod">
          <ac:chgData name="SHINJI KANDA" userId="fa1c877523b043be" providerId="LiveId" clId="{44C15386-B93B-47D1-B48E-135110C10D20}" dt="2022-12-07T22:52:17.597" v="4503" actId="207"/>
          <ac:spMkLst>
            <pc:docMk/>
            <pc:sldMk cId="2852723398" sldId="345"/>
            <ac:spMk id="3" creationId="{C2D59DF5-2F87-AE5F-18AA-5144EB8ED3F4}"/>
          </ac:spMkLst>
        </pc:spChg>
      </pc:sldChg>
      <pc:sldChg chg="modSp add mod">
        <pc:chgData name="SHINJI KANDA" userId="fa1c877523b043be" providerId="LiveId" clId="{44C15386-B93B-47D1-B48E-135110C10D20}" dt="2022-11-19T02:25:30.795" v="1554" actId="1076"/>
        <pc:sldMkLst>
          <pc:docMk/>
          <pc:sldMk cId="1848839322" sldId="346"/>
        </pc:sldMkLst>
        <pc:spChg chg="mod">
          <ac:chgData name="SHINJI KANDA" userId="fa1c877523b043be" providerId="LiveId" clId="{44C15386-B93B-47D1-B48E-135110C10D20}" dt="2022-11-19T02:25:18.991" v="1550" actId="20577"/>
          <ac:spMkLst>
            <pc:docMk/>
            <pc:sldMk cId="1848839322" sldId="346"/>
            <ac:spMk id="3" creationId="{15357181-9059-07AB-3133-47BB44F8BC4A}"/>
          </ac:spMkLst>
        </pc:spChg>
        <pc:picChg chg="mod">
          <ac:chgData name="SHINJI KANDA" userId="fa1c877523b043be" providerId="LiveId" clId="{44C15386-B93B-47D1-B48E-135110C10D20}" dt="2022-11-19T02:25:30.795" v="1554" actId="1076"/>
          <ac:picMkLst>
            <pc:docMk/>
            <pc:sldMk cId="1848839322" sldId="346"/>
            <ac:picMk id="5" creationId="{E00175C3-B4E7-EE12-1BCB-46CC62819F0B}"/>
          </ac:picMkLst>
        </pc:picChg>
        <pc:picChg chg="mod">
          <ac:chgData name="SHINJI KANDA" userId="fa1c877523b043be" providerId="LiveId" clId="{44C15386-B93B-47D1-B48E-135110C10D20}" dt="2022-11-19T02:25:29.246" v="1553" actId="1076"/>
          <ac:picMkLst>
            <pc:docMk/>
            <pc:sldMk cId="1848839322" sldId="346"/>
            <ac:picMk id="7" creationId="{AE99B0BF-D2D9-E947-6858-4DCED86F2292}"/>
          </ac:picMkLst>
        </pc:picChg>
      </pc:sldChg>
      <pc:sldChg chg="modSp add mod ord">
        <pc:chgData name="SHINJI KANDA" userId="fa1c877523b043be" providerId="LiveId" clId="{44C15386-B93B-47D1-B48E-135110C10D20}" dt="2022-12-07T22:52:29.523" v="4504" actId="207"/>
        <pc:sldMkLst>
          <pc:docMk/>
          <pc:sldMk cId="3893713943" sldId="347"/>
        </pc:sldMkLst>
        <pc:spChg chg="mod">
          <ac:chgData name="SHINJI KANDA" userId="fa1c877523b043be" providerId="LiveId" clId="{44C15386-B93B-47D1-B48E-135110C10D20}" dt="2022-12-07T22:52:29.523" v="4504" actId="207"/>
          <ac:spMkLst>
            <pc:docMk/>
            <pc:sldMk cId="3893713943" sldId="347"/>
            <ac:spMk id="3" creationId="{15357181-9059-07AB-3133-47BB44F8BC4A}"/>
          </ac:spMkLst>
        </pc:spChg>
      </pc:sldChg>
      <pc:sldChg chg="addSp delSp modSp add del mod ord">
        <pc:chgData name="SHINJI KANDA" userId="fa1c877523b043be" providerId="LiveId" clId="{44C15386-B93B-47D1-B48E-135110C10D20}" dt="2022-11-19T02:30:57.889" v="1644" actId="2696"/>
        <pc:sldMkLst>
          <pc:docMk/>
          <pc:sldMk cId="410917473" sldId="348"/>
        </pc:sldMkLst>
        <pc:spChg chg="mod">
          <ac:chgData name="SHINJI KANDA" userId="fa1c877523b043be" providerId="LiveId" clId="{44C15386-B93B-47D1-B48E-135110C10D20}" dt="2022-11-19T02:26:31.879" v="1589" actId="20577"/>
          <ac:spMkLst>
            <pc:docMk/>
            <pc:sldMk cId="410917473" sldId="348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1-19T02:26:45.997" v="1605" actId="20577"/>
          <ac:spMkLst>
            <pc:docMk/>
            <pc:sldMk cId="410917473" sldId="348"/>
            <ac:spMk id="3" creationId="{15357181-9059-07AB-3133-47BB44F8BC4A}"/>
          </ac:spMkLst>
        </pc:spChg>
        <pc:picChg chg="del">
          <ac:chgData name="SHINJI KANDA" userId="fa1c877523b043be" providerId="LiveId" clId="{44C15386-B93B-47D1-B48E-135110C10D20}" dt="2022-11-19T02:26:35.101" v="1591" actId="478"/>
          <ac:picMkLst>
            <pc:docMk/>
            <pc:sldMk cId="410917473" sldId="348"/>
            <ac:picMk id="5" creationId="{E00175C3-B4E7-EE12-1BCB-46CC62819F0B}"/>
          </ac:picMkLst>
        </pc:picChg>
        <pc:picChg chg="add mod">
          <ac:chgData name="SHINJI KANDA" userId="fa1c877523b043be" providerId="LiveId" clId="{44C15386-B93B-47D1-B48E-135110C10D20}" dt="2022-11-19T02:28:47.862" v="1612" actId="1076"/>
          <ac:picMkLst>
            <pc:docMk/>
            <pc:sldMk cId="410917473" sldId="348"/>
            <ac:picMk id="6" creationId="{ACF4E9A2-3981-6985-5D9C-609F707B0162}"/>
          </ac:picMkLst>
        </pc:picChg>
        <pc:picChg chg="del">
          <ac:chgData name="SHINJI KANDA" userId="fa1c877523b043be" providerId="LiveId" clId="{44C15386-B93B-47D1-B48E-135110C10D20}" dt="2022-11-19T02:26:34.220" v="1590" actId="478"/>
          <ac:picMkLst>
            <pc:docMk/>
            <pc:sldMk cId="410917473" sldId="348"/>
            <ac:picMk id="7" creationId="{AE99B0BF-D2D9-E947-6858-4DCED86F2292}"/>
          </ac:picMkLst>
        </pc:picChg>
        <pc:picChg chg="add mod">
          <ac:chgData name="SHINJI KANDA" userId="fa1c877523b043be" providerId="LiveId" clId="{44C15386-B93B-47D1-B48E-135110C10D20}" dt="2022-11-19T02:29:45.253" v="1616" actId="1076"/>
          <ac:picMkLst>
            <pc:docMk/>
            <pc:sldMk cId="410917473" sldId="348"/>
            <ac:picMk id="9" creationId="{ED05BC96-D4DF-088A-1EB5-A5DCEA28EF3F}"/>
          </ac:picMkLst>
        </pc:picChg>
      </pc:sldChg>
      <pc:sldChg chg="modSp add mod">
        <pc:chgData name="SHINJI KANDA" userId="fa1c877523b043be" providerId="LiveId" clId="{44C15386-B93B-47D1-B48E-135110C10D20}" dt="2022-12-07T22:52:37.139" v="4505" actId="207"/>
        <pc:sldMkLst>
          <pc:docMk/>
          <pc:sldMk cId="423831885" sldId="349"/>
        </pc:sldMkLst>
        <pc:spChg chg="mod">
          <ac:chgData name="SHINJI KANDA" userId="fa1c877523b043be" providerId="LiveId" clId="{44C15386-B93B-47D1-B48E-135110C10D20}" dt="2022-12-07T22:52:37.139" v="4505" actId="207"/>
          <ac:spMkLst>
            <pc:docMk/>
            <pc:sldMk cId="423831885" sldId="349"/>
            <ac:spMk id="3" creationId="{15357181-9059-07AB-3133-47BB44F8BC4A}"/>
          </ac:spMkLst>
        </pc:spChg>
        <pc:picChg chg="mod">
          <ac:chgData name="SHINJI KANDA" userId="fa1c877523b043be" providerId="LiveId" clId="{44C15386-B93B-47D1-B48E-135110C10D20}" dt="2022-11-19T02:30:49.406" v="1642" actId="1076"/>
          <ac:picMkLst>
            <pc:docMk/>
            <pc:sldMk cId="423831885" sldId="349"/>
            <ac:picMk id="6" creationId="{ACF4E9A2-3981-6985-5D9C-609F707B0162}"/>
          </ac:picMkLst>
        </pc:picChg>
        <pc:picChg chg="mod">
          <ac:chgData name="SHINJI KANDA" userId="fa1c877523b043be" providerId="LiveId" clId="{44C15386-B93B-47D1-B48E-135110C10D20}" dt="2022-11-19T02:30:47.400" v="1641" actId="1076"/>
          <ac:picMkLst>
            <pc:docMk/>
            <pc:sldMk cId="423831885" sldId="349"/>
            <ac:picMk id="9" creationId="{ED05BC96-D4DF-088A-1EB5-A5DCEA28EF3F}"/>
          </ac:picMkLst>
        </pc:picChg>
      </pc:sldChg>
      <pc:sldChg chg="add">
        <pc:chgData name="SHINJI KANDA" userId="fa1c877523b043be" providerId="LiveId" clId="{44C15386-B93B-47D1-B48E-135110C10D20}" dt="2022-11-19T02:30:54.805" v="1643" actId="2890"/>
        <pc:sldMkLst>
          <pc:docMk/>
          <pc:sldMk cId="1277483326" sldId="350"/>
        </pc:sldMkLst>
      </pc:sldChg>
      <pc:sldChg chg="addSp delSp modSp add mod ord">
        <pc:chgData name="SHINJI KANDA" userId="fa1c877523b043be" providerId="LiveId" clId="{44C15386-B93B-47D1-B48E-135110C10D20}" dt="2022-12-07T22:52:49" v="4506" actId="207"/>
        <pc:sldMkLst>
          <pc:docMk/>
          <pc:sldMk cId="2670749845" sldId="351"/>
        </pc:sldMkLst>
        <pc:spChg chg="mod">
          <ac:chgData name="SHINJI KANDA" userId="fa1c877523b043be" providerId="LiveId" clId="{44C15386-B93B-47D1-B48E-135110C10D20}" dt="2022-11-19T02:35:51.356" v="1787" actId="207"/>
          <ac:spMkLst>
            <pc:docMk/>
            <pc:sldMk cId="2670749845" sldId="351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2-07T22:52:49" v="4506" actId="207"/>
          <ac:spMkLst>
            <pc:docMk/>
            <pc:sldMk cId="2670749845" sldId="351"/>
            <ac:spMk id="3" creationId="{15357181-9059-07AB-3133-47BB44F8BC4A}"/>
          </ac:spMkLst>
        </pc:spChg>
        <pc:picChg chg="mod">
          <ac:chgData name="SHINJI KANDA" userId="fa1c877523b043be" providerId="LiveId" clId="{44C15386-B93B-47D1-B48E-135110C10D20}" dt="2022-11-19T02:32:07.211" v="1679" actId="1076"/>
          <ac:picMkLst>
            <pc:docMk/>
            <pc:sldMk cId="2670749845" sldId="351"/>
            <ac:picMk id="6" creationId="{ACF4E9A2-3981-6985-5D9C-609F707B0162}"/>
          </ac:picMkLst>
        </pc:picChg>
        <pc:picChg chg="add del mod">
          <ac:chgData name="SHINJI KANDA" userId="fa1c877523b043be" providerId="LiveId" clId="{44C15386-B93B-47D1-B48E-135110C10D20}" dt="2022-11-19T02:32:06.695" v="1678" actId="1076"/>
          <ac:picMkLst>
            <pc:docMk/>
            <pc:sldMk cId="2670749845" sldId="351"/>
            <ac:picMk id="9" creationId="{ED05BC96-D4DF-088A-1EB5-A5DCEA28EF3F}"/>
          </ac:picMkLst>
        </pc:picChg>
      </pc:sldChg>
      <pc:sldChg chg="delSp modSp add mod">
        <pc:chgData name="SHINJI KANDA" userId="fa1c877523b043be" providerId="LiveId" clId="{44C15386-B93B-47D1-B48E-135110C10D20}" dt="2022-11-19T02:35:13.903" v="1786" actId="207"/>
        <pc:sldMkLst>
          <pc:docMk/>
          <pc:sldMk cId="3983425164" sldId="352"/>
        </pc:sldMkLst>
        <pc:spChg chg="mod">
          <ac:chgData name="SHINJI KANDA" userId="fa1c877523b043be" providerId="LiveId" clId="{44C15386-B93B-47D1-B48E-135110C10D20}" dt="2022-11-19T02:35:09.138" v="1785" actId="207"/>
          <ac:spMkLst>
            <pc:docMk/>
            <pc:sldMk cId="3983425164" sldId="352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1-19T02:35:13.903" v="1786" actId="207"/>
          <ac:spMkLst>
            <pc:docMk/>
            <pc:sldMk cId="3983425164" sldId="352"/>
            <ac:spMk id="3" creationId="{15357181-9059-07AB-3133-47BB44F8BC4A}"/>
          </ac:spMkLst>
        </pc:spChg>
        <pc:picChg chg="del">
          <ac:chgData name="SHINJI KANDA" userId="fa1c877523b043be" providerId="LiveId" clId="{44C15386-B93B-47D1-B48E-135110C10D20}" dt="2022-11-19T02:33:08.445" v="1691" actId="478"/>
          <ac:picMkLst>
            <pc:docMk/>
            <pc:sldMk cId="3983425164" sldId="352"/>
            <ac:picMk id="6" creationId="{ACF4E9A2-3981-6985-5D9C-609F707B0162}"/>
          </ac:picMkLst>
        </pc:picChg>
        <pc:picChg chg="del">
          <ac:chgData name="SHINJI KANDA" userId="fa1c877523b043be" providerId="LiveId" clId="{44C15386-B93B-47D1-B48E-135110C10D20}" dt="2022-11-19T02:33:07.519" v="1690" actId="478"/>
          <ac:picMkLst>
            <pc:docMk/>
            <pc:sldMk cId="3983425164" sldId="352"/>
            <ac:picMk id="9" creationId="{ED05BC96-D4DF-088A-1EB5-A5DCEA28EF3F}"/>
          </ac:picMkLst>
        </pc:picChg>
      </pc:sldChg>
      <pc:sldChg chg="addSp delSp modSp add mod ord">
        <pc:chgData name="SHINJI KANDA" userId="fa1c877523b043be" providerId="LiveId" clId="{44C15386-B93B-47D1-B48E-135110C10D20}" dt="2022-11-19T03:14:42.350" v="1898" actId="20577"/>
        <pc:sldMkLst>
          <pc:docMk/>
          <pc:sldMk cId="2787891849" sldId="353"/>
        </pc:sldMkLst>
        <pc:spChg chg="mod">
          <ac:chgData name="SHINJI KANDA" userId="fa1c877523b043be" providerId="LiveId" clId="{44C15386-B93B-47D1-B48E-135110C10D20}" dt="2022-11-19T03:11:30.481" v="1874" actId="20577"/>
          <ac:spMkLst>
            <pc:docMk/>
            <pc:sldMk cId="2787891849" sldId="353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1-19T03:14:42.350" v="1898" actId="20577"/>
          <ac:spMkLst>
            <pc:docMk/>
            <pc:sldMk cId="2787891849" sldId="353"/>
            <ac:spMk id="3" creationId="{15357181-9059-07AB-3133-47BB44F8BC4A}"/>
          </ac:spMkLst>
        </pc:spChg>
        <pc:picChg chg="del">
          <ac:chgData name="SHINJI KANDA" userId="fa1c877523b043be" providerId="LiveId" clId="{44C15386-B93B-47D1-B48E-135110C10D20}" dt="2022-11-19T02:59:15.424" v="1816" actId="478"/>
          <ac:picMkLst>
            <pc:docMk/>
            <pc:sldMk cId="2787891849" sldId="353"/>
            <ac:picMk id="5" creationId="{E00175C3-B4E7-EE12-1BCB-46CC62819F0B}"/>
          </ac:picMkLst>
        </pc:picChg>
        <pc:picChg chg="add del mod">
          <ac:chgData name="SHINJI KANDA" userId="fa1c877523b043be" providerId="LiveId" clId="{44C15386-B93B-47D1-B48E-135110C10D20}" dt="2022-11-19T02:59:41.317" v="1821" actId="478"/>
          <ac:picMkLst>
            <pc:docMk/>
            <pc:sldMk cId="2787891849" sldId="353"/>
            <ac:picMk id="6" creationId="{64B0597D-1902-23F5-994F-E095A01EA9EC}"/>
          </ac:picMkLst>
        </pc:picChg>
        <pc:picChg chg="del">
          <ac:chgData name="SHINJI KANDA" userId="fa1c877523b043be" providerId="LiveId" clId="{44C15386-B93B-47D1-B48E-135110C10D20}" dt="2022-11-19T02:59:14.533" v="1815" actId="478"/>
          <ac:picMkLst>
            <pc:docMk/>
            <pc:sldMk cId="2787891849" sldId="353"/>
            <ac:picMk id="7" creationId="{AE99B0BF-D2D9-E947-6858-4DCED86F2292}"/>
          </ac:picMkLst>
        </pc:picChg>
        <pc:picChg chg="add del mod">
          <ac:chgData name="SHINJI KANDA" userId="fa1c877523b043be" providerId="LiveId" clId="{44C15386-B93B-47D1-B48E-135110C10D20}" dt="2022-11-19T03:11:32.595" v="1875" actId="478"/>
          <ac:picMkLst>
            <pc:docMk/>
            <pc:sldMk cId="2787891849" sldId="353"/>
            <ac:picMk id="9" creationId="{01ABF76F-5EBD-DB45-EBE2-E31C8E08E32C}"/>
          </ac:picMkLst>
        </pc:picChg>
        <pc:picChg chg="add mod">
          <ac:chgData name="SHINJI KANDA" userId="fa1c877523b043be" providerId="LiveId" clId="{44C15386-B93B-47D1-B48E-135110C10D20}" dt="2022-11-19T03:14:20.885" v="1878" actId="27614"/>
          <ac:picMkLst>
            <pc:docMk/>
            <pc:sldMk cId="2787891849" sldId="353"/>
            <ac:picMk id="11" creationId="{3EEE4E8D-72B4-E24B-7C97-215C8055E430}"/>
          </ac:picMkLst>
        </pc:picChg>
      </pc:sldChg>
      <pc:sldChg chg="modSp add mod">
        <pc:chgData name="SHINJI KANDA" userId="fa1c877523b043be" providerId="LiveId" clId="{44C15386-B93B-47D1-B48E-135110C10D20}" dt="2022-11-19T03:05:05.681" v="1838" actId="20577"/>
        <pc:sldMkLst>
          <pc:docMk/>
          <pc:sldMk cId="2451416720" sldId="354"/>
        </pc:sldMkLst>
        <pc:spChg chg="mod">
          <ac:chgData name="SHINJI KANDA" userId="fa1c877523b043be" providerId="LiveId" clId="{44C15386-B93B-47D1-B48E-135110C10D20}" dt="2022-11-19T03:05:05.681" v="1838" actId="20577"/>
          <ac:spMkLst>
            <pc:docMk/>
            <pc:sldMk cId="2451416720" sldId="354"/>
            <ac:spMk id="3" creationId="{15357181-9059-07AB-3133-47BB44F8BC4A}"/>
          </ac:spMkLst>
        </pc:spChg>
      </pc:sldChg>
      <pc:sldChg chg="modSp add mod">
        <pc:chgData name="SHINJI KANDA" userId="fa1c877523b043be" providerId="LiveId" clId="{44C15386-B93B-47D1-B48E-135110C10D20}" dt="2022-12-07T22:53:06.263" v="4507" actId="207"/>
        <pc:sldMkLst>
          <pc:docMk/>
          <pc:sldMk cId="3706584906" sldId="355"/>
        </pc:sldMkLst>
        <pc:spChg chg="mod">
          <ac:chgData name="SHINJI KANDA" userId="fa1c877523b043be" providerId="LiveId" clId="{44C15386-B93B-47D1-B48E-135110C10D20}" dt="2022-12-07T22:53:06.263" v="4507" actId="207"/>
          <ac:spMkLst>
            <pc:docMk/>
            <pc:sldMk cId="3706584906" sldId="355"/>
            <ac:spMk id="3" creationId="{15357181-9059-07AB-3133-47BB44F8BC4A}"/>
          </ac:spMkLst>
        </pc:spChg>
      </pc:sldChg>
      <pc:sldChg chg="modSp add mod ord">
        <pc:chgData name="SHINJI KANDA" userId="fa1c877523b043be" providerId="LiveId" clId="{44C15386-B93B-47D1-B48E-135110C10D20}" dt="2022-12-07T22:53:30.720" v="4509" actId="207"/>
        <pc:sldMkLst>
          <pc:docMk/>
          <pc:sldMk cId="3896587630" sldId="356"/>
        </pc:sldMkLst>
        <pc:spChg chg="mod">
          <ac:chgData name="SHINJI KANDA" userId="fa1c877523b043be" providerId="LiveId" clId="{44C15386-B93B-47D1-B48E-135110C10D20}" dt="2022-12-07T22:53:30.720" v="4509" actId="207"/>
          <ac:spMkLst>
            <pc:docMk/>
            <pc:sldMk cId="3896587630" sldId="356"/>
            <ac:spMk id="3" creationId="{15357181-9059-07AB-3133-47BB44F8BC4A}"/>
          </ac:spMkLst>
        </pc:spChg>
      </pc:sldChg>
      <pc:sldChg chg="add del">
        <pc:chgData name="SHINJI KANDA" userId="fa1c877523b043be" providerId="LiveId" clId="{44C15386-B93B-47D1-B48E-135110C10D20}" dt="2022-11-19T03:42:06.026" v="1900" actId="2696"/>
        <pc:sldMkLst>
          <pc:docMk/>
          <pc:sldMk cId="1664625228" sldId="357"/>
        </pc:sldMkLst>
      </pc:sldChg>
      <pc:sldChg chg="addSp delSp modSp add del mod">
        <pc:chgData name="SHINJI KANDA" userId="fa1c877523b043be" providerId="LiveId" clId="{44C15386-B93B-47D1-B48E-135110C10D20}" dt="2022-11-19T03:49:01.358" v="1955" actId="2696"/>
        <pc:sldMkLst>
          <pc:docMk/>
          <pc:sldMk cId="2558186129" sldId="357"/>
        </pc:sldMkLst>
        <pc:spChg chg="mod">
          <ac:chgData name="SHINJI KANDA" userId="fa1c877523b043be" providerId="LiveId" clId="{44C15386-B93B-47D1-B48E-135110C10D20}" dt="2022-11-19T03:42:47.060" v="1911" actId="20577"/>
          <ac:spMkLst>
            <pc:docMk/>
            <pc:sldMk cId="2558186129" sldId="357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1-19T03:42:57.360" v="1927" actId="20577"/>
          <ac:spMkLst>
            <pc:docMk/>
            <pc:sldMk cId="2558186129" sldId="357"/>
            <ac:spMk id="3" creationId="{15357181-9059-07AB-3133-47BB44F8BC4A}"/>
          </ac:spMkLst>
        </pc:spChg>
        <pc:picChg chg="add mod">
          <ac:chgData name="SHINJI KANDA" userId="fa1c877523b043be" providerId="LiveId" clId="{44C15386-B93B-47D1-B48E-135110C10D20}" dt="2022-11-19T03:48:33.565" v="1935" actId="1076"/>
          <ac:picMkLst>
            <pc:docMk/>
            <pc:sldMk cId="2558186129" sldId="357"/>
            <ac:picMk id="5" creationId="{EA460633-E301-CEF1-F09A-8B077E907D91}"/>
          </ac:picMkLst>
        </pc:picChg>
        <pc:picChg chg="del">
          <ac:chgData name="SHINJI KANDA" userId="fa1c877523b043be" providerId="LiveId" clId="{44C15386-B93B-47D1-B48E-135110C10D20}" dt="2022-11-19T03:42:42.444" v="1902" actId="478"/>
          <ac:picMkLst>
            <pc:docMk/>
            <pc:sldMk cId="2558186129" sldId="357"/>
            <ac:picMk id="11" creationId="{3EEE4E8D-72B4-E24B-7C97-215C8055E430}"/>
          </ac:picMkLst>
        </pc:picChg>
      </pc:sldChg>
      <pc:sldChg chg="modSp add del mod">
        <pc:chgData name="SHINJI KANDA" userId="fa1c877523b043be" providerId="LiveId" clId="{44C15386-B93B-47D1-B48E-135110C10D20}" dt="2022-12-07T22:53:46.181" v="4512" actId="2696"/>
        <pc:sldMkLst>
          <pc:docMk/>
          <pc:sldMk cId="314746824" sldId="358"/>
        </pc:sldMkLst>
        <pc:spChg chg="mod">
          <ac:chgData name="SHINJI KANDA" userId="fa1c877523b043be" providerId="LiveId" clId="{44C15386-B93B-47D1-B48E-135110C10D20}" dt="2022-12-07T22:45:50.654" v="4432" actId="20577"/>
          <ac:spMkLst>
            <pc:docMk/>
            <pc:sldMk cId="314746824" sldId="358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2-07T22:45:54.036" v="4438"/>
          <ac:spMkLst>
            <pc:docMk/>
            <pc:sldMk cId="314746824" sldId="358"/>
            <ac:spMk id="3" creationId="{15357181-9059-07AB-3133-47BB44F8BC4A}"/>
          </ac:spMkLst>
        </pc:spChg>
        <pc:picChg chg="mod">
          <ac:chgData name="SHINJI KANDA" userId="fa1c877523b043be" providerId="LiveId" clId="{44C15386-B93B-47D1-B48E-135110C10D20}" dt="2022-11-19T03:48:56.160" v="1954" actId="1076"/>
          <ac:picMkLst>
            <pc:docMk/>
            <pc:sldMk cId="314746824" sldId="358"/>
            <ac:picMk id="5" creationId="{EA460633-E301-CEF1-F09A-8B077E907D91}"/>
          </ac:picMkLst>
        </pc:picChg>
      </pc:sldChg>
      <pc:sldChg chg="addSp delSp modSp add mod ord">
        <pc:chgData name="SHINJI KANDA" userId="fa1c877523b043be" providerId="LiveId" clId="{44C15386-B93B-47D1-B48E-135110C10D20}" dt="2022-12-07T22:53:41.101" v="4511"/>
        <pc:sldMkLst>
          <pc:docMk/>
          <pc:sldMk cId="721241646" sldId="359"/>
        </pc:sldMkLst>
        <pc:spChg chg="mod">
          <ac:chgData name="SHINJI KANDA" userId="fa1c877523b043be" providerId="LiveId" clId="{44C15386-B93B-47D1-B48E-135110C10D20}" dt="2022-12-07T22:46:13.895" v="4454" actId="20577"/>
          <ac:spMkLst>
            <pc:docMk/>
            <pc:sldMk cId="721241646" sldId="359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2-07T22:47:10.229" v="4480" actId="207"/>
          <ac:spMkLst>
            <pc:docMk/>
            <pc:sldMk cId="721241646" sldId="359"/>
            <ac:spMk id="3" creationId="{15357181-9059-07AB-3133-47BB44F8BC4A}"/>
          </ac:spMkLst>
        </pc:spChg>
        <pc:picChg chg="del">
          <ac:chgData name="SHINJI KANDA" userId="fa1c877523b043be" providerId="LiveId" clId="{44C15386-B93B-47D1-B48E-135110C10D20}" dt="2022-12-07T22:46:18.828" v="4455" actId="478"/>
          <ac:picMkLst>
            <pc:docMk/>
            <pc:sldMk cId="721241646" sldId="359"/>
            <ac:picMk id="5" creationId="{EA460633-E301-CEF1-F09A-8B077E907D91}"/>
          </ac:picMkLst>
        </pc:picChg>
        <pc:picChg chg="add mod">
          <ac:chgData name="SHINJI KANDA" userId="fa1c877523b043be" providerId="LiveId" clId="{44C15386-B93B-47D1-B48E-135110C10D20}" dt="2022-12-07T22:46:30.330" v="4460" actId="1076"/>
          <ac:picMkLst>
            <pc:docMk/>
            <pc:sldMk cId="721241646" sldId="359"/>
            <ac:picMk id="6" creationId="{FC16520A-5C6E-21A8-71D0-A2F5FA692545}"/>
          </ac:picMkLst>
        </pc:picChg>
      </pc:sldChg>
      <pc:sldChg chg="addSp delSp modSp add mod">
        <pc:chgData name="SHINJI KANDA" userId="fa1c877523b043be" providerId="LiveId" clId="{44C15386-B93B-47D1-B48E-135110C10D20}" dt="2022-12-07T22:53:58.188" v="4513" actId="207"/>
        <pc:sldMkLst>
          <pc:docMk/>
          <pc:sldMk cId="2011767181" sldId="360"/>
        </pc:sldMkLst>
        <pc:spChg chg="mod">
          <ac:chgData name="SHINJI KANDA" userId="fa1c877523b043be" providerId="LiveId" clId="{44C15386-B93B-47D1-B48E-135110C10D20}" dt="2022-11-19T03:50:38.951" v="2013" actId="20577"/>
          <ac:spMkLst>
            <pc:docMk/>
            <pc:sldMk cId="2011767181" sldId="360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2-07T22:53:58.188" v="4513" actId="207"/>
          <ac:spMkLst>
            <pc:docMk/>
            <pc:sldMk cId="2011767181" sldId="360"/>
            <ac:spMk id="3" creationId="{15357181-9059-07AB-3133-47BB44F8BC4A}"/>
          </ac:spMkLst>
        </pc:spChg>
        <pc:picChg chg="del">
          <ac:chgData name="SHINJI KANDA" userId="fa1c877523b043be" providerId="LiveId" clId="{44C15386-B93B-47D1-B48E-135110C10D20}" dt="2022-11-19T03:50:50.604" v="2034" actId="478"/>
          <ac:picMkLst>
            <pc:docMk/>
            <pc:sldMk cId="2011767181" sldId="360"/>
            <ac:picMk id="5" creationId="{EA460633-E301-CEF1-F09A-8B077E907D91}"/>
          </ac:picMkLst>
        </pc:picChg>
        <pc:picChg chg="add mod">
          <ac:chgData name="SHINJI KANDA" userId="fa1c877523b043be" providerId="LiveId" clId="{44C15386-B93B-47D1-B48E-135110C10D20}" dt="2022-11-19T03:51:54.848" v="2043" actId="1076"/>
          <ac:picMkLst>
            <pc:docMk/>
            <pc:sldMk cId="2011767181" sldId="360"/>
            <ac:picMk id="6" creationId="{F020F355-B364-7CBC-046B-17CDC5144B43}"/>
          </ac:picMkLst>
        </pc:picChg>
      </pc:sldChg>
      <pc:sldChg chg="modSp add mod">
        <pc:chgData name="SHINJI KANDA" userId="fa1c877523b043be" providerId="LiveId" clId="{44C15386-B93B-47D1-B48E-135110C10D20}" dt="2022-11-19T03:52:24.219" v="2069" actId="27636"/>
        <pc:sldMkLst>
          <pc:docMk/>
          <pc:sldMk cId="3160404119" sldId="361"/>
        </pc:sldMkLst>
        <pc:spChg chg="mod">
          <ac:chgData name="SHINJI KANDA" userId="fa1c877523b043be" providerId="LiveId" clId="{44C15386-B93B-47D1-B48E-135110C10D20}" dt="2022-11-19T03:52:24.219" v="2069" actId="27636"/>
          <ac:spMkLst>
            <pc:docMk/>
            <pc:sldMk cId="3160404119" sldId="361"/>
            <ac:spMk id="3" creationId="{15357181-9059-07AB-3133-47BB44F8BC4A}"/>
          </ac:spMkLst>
        </pc:spChg>
      </pc:sldChg>
      <pc:sldChg chg="addSp delSp modSp add mod">
        <pc:chgData name="SHINJI KANDA" userId="fa1c877523b043be" providerId="LiveId" clId="{44C15386-B93B-47D1-B48E-135110C10D20}" dt="2022-12-07T22:54:12.055" v="4514" actId="207"/>
        <pc:sldMkLst>
          <pc:docMk/>
          <pc:sldMk cId="1658609440" sldId="362"/>
        </pc:sldMkLst>
        <pc:spChg chg="mod">
          <ac:chgData name="SHINJI KANDA" userId="fa1c877523b043be" providerId="LiveId" clId="{44C15386-B93B-47D1-B48E-135110C10D20}" dt="2022-11-19T03:53:30.333" v="2078" actId="20577"/>
          <ac:spMkLst>
            <pc:docMk/>
            <pc:sldMk cId="1658609440" sldId="362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2-07T22:54:12.055" v="4514" actId="207"/>
          <ac:spMkLst>
            <pc:docMk/>
            <pc:sldMk cId="1658609440" sldId="362"/>
            <ac:spMk id="3" creationId="{15357181-9059-07AB-3133-47BB44F8BC4A}"/>
          </ac:spMkLst>
        </pc:spChg>
        <pc:picChg chg="add mod">
          <ac:chgData name="SHINJI KANDA" userId="fa1c877523b043be" providerId="LiveId" clId="{44C15386-B93B-47D1-B48E-135110C10D20}" dt="2022-11-19T03:54:19.103" v="2112" actId="1076"/>
          <ac:picMkLst>
            <pc:docMk/>
            <pc:sldMk cId="1658609440" sldId="362"/>
            <ac:picMk id="5" creationId="{CEDE00C9-E1F1-013A-5E86-F02F997AF180}"/>
          </ac:picMkLst>
        </pc:picChg>
        <pc:picChg chg="del">
          <ac:chgData name="SHINJI KANDA" userId="fa1c877523b043be" providerId="LiveId" clId="{44C15386-B93B-47D1-B48E-135110C10D20}" dt="2022-11-19T03:53:41.208" v="2107" actId="478"/>
          <ac:picMkLst>
            <pc:docMk/>
            <pc:sldMk cId="1658609440" sldId="362"/>
            <ac:picMk id="6" creationId="{F020F355-B364-7CBC-046B-17CDC5144B43}"/>
          </ac:picMkLst>
        </pc:picChg>
      </pc:sldChg>
      <pc:sldChg chg="modSp add mod">
        <pc:chgData name="SHINJI KANDA" userId="fa1c877523b043be" providerId="LiveId" clId="{44C15386-B93B-47D1-B48E-135110C10D20}" dt="2022-11-19T03:55:00.425" v="2139" actId="20577"/>
        <pc:sldMkLst>
          <pc:docMk/>
          <pc:sldMk cId="1975110454" sldId="363"/>
        </pc:sldMkLst>
        <pc:spChg chg="mod">
          <ac:chgData name="SHINJI KANDA" userId="fa1c877523b043be" providerId="LiveId" clId="{44C15386-B93B-47D1-B48E-135110C10D20}" dt="2022-11-19T03:55:00.425" v="2139" actId="20577"/>
          <ac:spMkLst>
            <pc:docMk/>
            <pc:sldMk cId="1975110454" sldId="363"/>
            <ac:spMk id="3" creationId="{15357181-9059-07AB-3133-47BB44F8BC4A}"/>
          </ac:spMkLst>
        </pc:spChg>
      </pc:sldChg>
      <pc:sldChg chg="addSp delSp modSp add mod ord">
        <pc:chgData name="SHINJI KANDA" userId="fa1c877523b043be" providerId="LiveId" clId="{44C15386-B93B-47D1-B48E-135110C10D20}" dt="2022-12-07T22:54:27.080" v="4515" actId="207"/>
        <pc:sldMkLst>
          <pc:docMk/>
          <pc:sldMk cId="1517470128" sldId="364"/>
        </pc:sldMkLst>
        <pc:spChg chg="mod">
          <ac:chgData name="SHINJI KANDA" userId="fa1c877523b043be" providerId="LiveId" clId="{44C15386-B93B-47D1-B48E-135110C10D20}" dt="2022-11-19T03:55:43.135" v="2156" actId="20577"/>
          <ac:spMkLst>
            <pc:docMk/>
            <pc:sldMk cId="1517470128" sldId="364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2-07T22:54:27.080" v="4515" actId="207"/>
          <ac:spMkLst>
            <pc:docMk/>
            <pc:sldMk cId="1517470128" sldId="364"/>
            <ac:spMk id="3" creationId="{15357181-9059-07AB-3133-47BB44F8BC4A}"/>
          </ac:spMkLst>
        </pc:spChg>
        <pc:picChg chg="del">
          <ac:chgData name="SHINJI KANDA" userId="fa1c877523b043be" providerId="LiveId" clId="{44C15386-B93B-47D1-B48E-135110C10D20}" dt="2022-11-19T03:57:36.281" v="2166" actId="478"/>
          <ac:picMkLst>
            <pc:docMk/>
            <pc:sldMk cId="1517470128" sldId="364"/>
            <ac:picMk id="5" creationId="{CEDE00C9-E1F1-013A-5E86-F02F997AF180}"/>
          </ac:picMkLst>
        </pc:picChg>
        <pc:picChg chg="add mod">
          <ac:chgData name="SHINJI KANDA" userId="fa1c877523b043be" providerId="LiveId" clId="{44C15386-B93B-47D1-B48E-135110C10D20}" dt="2022-11-19T03:57:49.347" v="2172" actId="1076"/>
          <ac:picMkLst>
            <pc:docMk/>
            <pc:sldMk cId="1517470128" sldId="364"/>
            <ac:picMk id="6" creationId="{63834291-E798-C669-CFB4-E3A81E485FA2}"/>
          </ac:picMkLst>
        </pc:picChg>
        <pc:picChg chg="add mod">
          <ac:chgData name="SHINJI KANDA" userId="fa1c877523b043be" providerId="LiveId" clId="{44C15386-B93B-47D1-B48E-135110C10D20}" dt="2022-11-19T03:58:07.635" v="2180" actId="1076"/>
          <ac:picMkLst>
            <pc:docMk/>
            <pc:sldMk cId="1517470128" sldId="364"/>
            <ac:picMk id="8" creationId="{6144F311-5070-9A4C-2F03-511B6224B825}"/>
          </ac:picMkLst>
        </pc:picChg>
      </pc:sldChg>
      <pc:sldChg chg="modSp add mod">
        <pc:chgData name="SHINJI KANDA" userId="fa1c877523b043be" providerId="LiveId" clId="{44C15386-B93B-47D1-B48E-135110C10D20}" dt="2022-11-19T04:33:29.689" v="2309" actId="27636"/>
        <pc:sldMkLst>
          <pc:docMk/>
          <pc:sldMk cId="1915041016" sldId="365"/>
        </pc:sldMkLst>
        <pc:spChg chg="mod">
          <ac:chgData name="SHINJI KANDA" userId="fa1c877523b043be" providerId="LiveId" clId="{44C15386-B93B-47D1-B48E-135110C10D20}" dt="2022-11-19T04:33:29.689" v="2309" actId="27636"/>
          <ac:spMkLst>
            <pc:docMk/>
            <pc:sldMk cId="1915041016" sldId="365"/>
            <ac:spMk id="3" creationId="{15357181-9059-07AB-3133-47BB44F8BC4A}"/>
          </ac:spMkLst>
        </pc:spChg>
      </pc:sldChg>
      <pc:sldChg chg="addSp delSp modSp add del mod ord">
        <pc:chgData name="SHINJI KANDA" userId="fa1c877523b043be" providerId="LiveId" clId="{44C15386-B93B-47D1-B48E-135110C10D20}" dt="2022-11-19T04:34:43.728" v="2352" actId="2696"/>
        <pc:sldMkLst>
          <pc:docMk/>
          <pc:sldMk cId="4083786662" sldId="366"/>
        </pc:sldMkLst>
        <pc:spChg chg="mod">
          <ac:chgData name="SHINJI KANDA" userId="fa1c877523b043be" providerId="LiveId" clId="{44C15386-B93B-47D1-B48E-135110C10D20}" dt="2022-11-19T04:01:23.481" v="2209" actId="20577"/>
          <ac:spMkLst>
            <pc:docMk/>
            <pc:sldMk cId="4083786662" sldId="366"/>
            <ac:spMk id="2" creationId="{C60AF7A9-359E-88FF-1C4E-2A4DC958E644}"/>
          </ac:spMkLst>
        </pc:spChg>
        <pc:picChg chg="add mod">
          <ac:chgData name="SHINJI KANDA" userId="fa1c877523b043be" providerId="LiveId" clId="{44C15386-B93B-47D1-B48E-135110C10D20}" dt="2022-11-19T04:02:13.036" v="2225" actId="1076"/>
          <ac:picMkLst>
            <pc:docMk/>
            <pc:sldMk cId="4083786662" sldId="366"/>
            <ac:picMk id="5" creationId="{7ACF0D87-58DD-53DD-33A7-E4051056F408}"/>
          </ac:picMkLst>
        </pc:picChg>
        <pc:picChg chg="del">
          <ac:chgData name="SHINJI KANDA" userId="fa1c877523b043be" providerId="LiveId" clId="{44C15386-B93B-47D1-B48E-135110C10D20}" dt="2022-11-19T04:01:14.315" v="2197" actId="478"/>
          <ac:picMkLst>
            <pc:docMk/>
            <pc:sldMk cId="4083786662" sldId="366"/>
            <ac:picMk id="6" creationId="{63834291-E798-C669-CFB4-E3A81E485FA2}"/>
          </ac:picMkLst>
        </pc:picChg>
        <pc:picChg chg="del">
          <ac:chgData name="SHINJI KANDA" userId="fa1c877523b043be" providerId="LiveId" clId="{44C15386-B93B-47D1-B48E-135110C10D20}" dt="2022-11-19T04:01:16.214" v="2198" actId="478"/>
          <ac:picMkLst>
            <pc:docMk/>
            <pc:sldMk cId="4083786662" sldId="366"/>
            <ac:picMk id="8" creationId="{6144F311-5070-9A4C-2F03-511B6224B825}"/>
          </ac:picMkLst>
        </pc:picChg>
        <pc:picChg chg="add mod">
          <ac:chgData name="SHINJI KANDA" userId="fa1c877523b043be" providerId="LiveId" clId="{44C15386-B93B-47D1-B48E-135110C10D20}" dt="2022-11-19T04:02:09.908" v="2224" actId="14100"/>
          <ac:picMkLst>
            <pc:docMk/>
            <pc:sldMk cId="4083786662" sldId="366"/>
            <ac:picMk id="9" creationId="{5C376F82-B94E-A80C-C500-2E06FCFBD2B7}"/>
          </ac:picMkLst>
        </pc:picChg>
      </pc:sldChg>
      <pc:sldChg chg="modSp add mod">
        <pc:chgData name="SHINJI KANDA" userId="fa1c877523b043be" providerId="LiveId" clId="{44C15386-B93B-47D1-B48E-135110C10D20}" dt="2022-12-07T22:54:37.323" v="4516" actId="207"/>
        <pc:sldMkLst>
          <pc:docMk/>
          <pc:sldMk cId="605117557" sldId="367"/>
        </pc:sldMkLst>
        <pc:spChg chg="mod">
          <ac:chgData name="SHINJI KANDA" userId="fa1c877523b043be" providerId="LiveId" clId="{44C15386-B93B-47D1-B48E-135110C10D20}" dt="2022-12-07T22:54:37.323" v="4516" actId="207"/>
          <ac:spMkLst>
            <pc:docMk/>
            <pc:sldMk cId="605117557" sldId="367"/>
            <ac:spMk id="3" creationId="{15357181-9059-07AB-3133-47BB44F8BC4A}"/>
          </ac:spMkLst>
        </pc:spChg>
        <pc:picChg chg="mod">
          <ac:chgData name="SHINJI KANDA" userId="fa1c877523b043be" providerId="LiveId" clId="{44C15386-B93B-47D1-B48E-135110C10D20}" dt="2022-11-19T04:35:30.384" v="2362" actId="1076"/>
          <ac:picMkLst>
            <pc:docMk/>
            <pc:sldMk cId="605117557" sldId="367"/>
            <ac:picMk id="5" creationId="{7ACF0D87-58DD-53DD-33A7-E4051056F408}"/>
          </ac:picMkLst>
        </pc:picChg>
        <pc:picChg chg="mod">
          <ac:chgData name="SHINJI KANDA" userId="fa1c877523b043be" providerId="LiveId" clId="{44C15386-B93B-47D1-B48E-135110C10D20}" dt="2022-11-19T04:35:26.880" v="2361" actId="1076"/>
          <ac:picMkLst>
            <pc:docMk/>
            <pc:sldMk cId="605117557" sldId="367"/>
            <ac:picMk id="9" creationId="{5C376F82-B94E-A80C-C500-2E06FCFBD2B7}"/>
          </ac:picMkLst>
        </pc:picChg>
      </pc:sldChg>
      <pc:sldChg chg="addSp delSp modSp add mod ord">
        <pc:chgData name="SHINJI KANDA" userId="fa1c877523b043be" providerId="LiveId" clId="{44C15386-B93B-47D1-B48E-135110C10D20}" dt="2022-12-07T22:54:49.183" v="4517" actId="207"/>
        <pc:sldMkLst>
          <pc:docMk/>
          <pc:sldMk cId="3639115776" sldId="368"/>
        </pc:sldMkLst>
        <pc:spChg chg="mod">
          <ac:chgData name="SHINJI KANDA" userId="fa1c877523b043be" providerId="LiveId" clId="{44C15386-B93B-47D1-B48E-135110C10D20}" dt="2022-11-19T04:30:19.332" v="2242" actId="20577"/>
          <ac:spMkLst>
            <pc:docMk/>
            <pc:sldMk cId="3639115776" sldId="368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2-07T22:54:49.183" v="4517" actId="207"/>
          <ac:spMkLst>
            <pc:docMk/>
            <pc:sldMk cId="3639115776" sldId="368"/>
            <ac:spMk id="3" creationId="{15357181-9059-07AB-3133-47BB44F8BC4A}"/>
          </ac:spMkLst>
        </pc:spChg>
        <pc:picChg chg="add mod">
          <ac:chgData name="SHINJI KANDA" userId="fa1c877523b043be" providerId="LiveId" clId="{44C15386-B93B-47D1-B48E-135110C10D20}" dt="2022-11-19T04:32:23.187" v="2272" actId="14100"/>
          <ac:picMkLst>
            <pc:docMk/>
            <pc:sldMk cId="3639115776" sldId="368"/>
            <ac:picMk id="5" creationId="{B4801C57-2428-5781-13C4-9FC9775E26B5}"/>
          </ac:picMkLst>
        </pc:picChg>
        <pc:picChg chg="del">
          <ac:chgData name="SHINJI KANDA" userId="fa1c877523b043be" providerId="LiveId" clId="{44C15386-B93B-47D1-B48E-135110C10D20}" dt="2022-11-19T04:30:21.692" v="2243" actId="478"/>
          <ac:picMkLst>
            <pc:docMk/>
            <pc:sldMk cId="3639115776" sldId="368"/>
            <ac:picMk id="6" creationId="{63834291-E798-C669-CFB4-E3A81E485FA2}"/>
          </ac:picMkLst>
        </pc:picChg>
        <pc:picChg chg="del">
          <ac:chgData name="SHINJI KANDA" userId="fa1c877523b043be" providerId="LiveId" clId="{44C15386-B93B-47D1-B48E-135110C10D20}" dt="2022-11-19T04:30:30.986" v="2259" actId="478"/>
          <ac:picMkLst>
            <pc:docMk/>
            <pc:sldMk cId="3639115776" sldId="368"/>
            <ac:picMk id="8" creationId="{6144F311-5070-9A4C-2F03-511B6224B825}"/>
          </ac:picMkLst>
        </pc:picChg>
        <pc:picChg chg="add mod">
          <ac:chgData name="SHINJI KANDA" userId="fa1c877523b043be" providerId="LiveId" clId="{44C15386-B93B-47D1-B48E-135110C10D20}" dt="2022-11-19T04:32:26.984" v="2273" actId="1076"/>
          <ac:picMkLst>
            <pc:docMk/>
            <pc:sldMk cId="3639115776" sldId="368"/>
            <ac:picMk id="9" creationId="{2C93E0E2-4F91-991B-B44F-EC338D63900F}"/>
          </ac:picMkLst>
        </pc:picChg>
      </pc:sldChg>
      <pc:sldChg chg="modSp add mod">
        <pc:chgData name="SHINJI KANDA" userId="fa1c877523b043be" providerId="LiveId" clId="{44C15386-B93B-47D1-B48E-135110C10D20}" dt="2022-11-19T04:33:05.448" v="2294" actId="20577"/>
        <pc:sldMkLst>
          <pc:docMk/>
          <pc:sldMk cId="4202014825" sldId="369"/>
        </pc:sldMkLst>
        <pc:spChg chg="mod">
          <ac:chgData name="SHINJI KANDA" userId="fa1c877523b043be" providerId="LiveId" clId="{44C15386-B93B-47D1-B48E-135110C10D20}" dt="2022-11-19T04:33:05.448" v="2294" actId="20577"/>
          <ac:spMkLst>
            <pc:docMk/>
            <pc:sldMk cId="4202014825" sldId="369"/>
            <ac:spMk id="3" creationId="{15357181-9059-07AB-3133-47BB44F8BC4A}"/>
          </ac:spMkLst>
        </pc:spChg>
      </pc:sldChg>
      <pc:sldChg chg="modSp add del mod ord">
        <pc:chgData name="SHINJI KANDA" userId="fa1c877523b043be" providerId="LiveId" clId="{44C15386-B93B-47D1-B48E-135110C10D20}" dt="2022-11-19T04:35:39.418" v="2363" actId="2696"/>
        <pc:sldMkLst>
          <pc:docMk/>
          <pc:sldMk cId="1382235657" sldId="370"/>
        </pc:sldMkLst>
        <pc:spChg chg="mod">
          <ac:chgData name="SHINJI KANDA" userId="fa1c877523b043be" providerId="LiveId" clId="{44C15386-B93B-47D1-B48E-135110C10D20}" dt="2022-11-19T04:34:38.955" v="2351" actId="20577"/>
          <ac:spMkLst>
            <pc:docMk/>
            <pc:sldMk cId="1382235657" sldId="370"/>
            <ac:spMk id="3" creationId="{15357181-9059-07AB-3133-47BB44F8BC4A}"/>
          </ac:spMkLst>
        </pc:spChg>
      </pc:sldChg>
      <pc:sldChg chg="add">
        <pc:chgData name="SHINJI KANDA" userId="fa1c877523b043be" providerId="LiveId" clId="{44C15386-B93B-47D1-B48E-135110C10D20}" dt="2022-11-19T04:35:42.587" v="2364" actId="2890"/>
        <pc:sldMkLst>
          <pc:docMk/>
          <pc:sldMk cId="2668760715" sldId="370"/>
        </pc:sldMkLst>
      </pc:sldChg>
      <pc:sldChg chg="addSp delSp modSp add mod ord">
        <pc:chgData name="SHINJI KANDA" userId="fa1c877523b043be" providerId="LiveId" clId="{44C15386-B93B-47D1-B48E-135110C10D20}" dt="2022-12-07T22:55:01.345" v="4518" actId="207"/>
        <pc:sldMkLst>
          <pc:docMk/>
          <pc:sldMk cId="489386782" sldId="371"/>
        </pc:sldMkLst>
        <pc:spChg chg="mod">
          <ac:chgData name="SHINJI KANDA" userId="fa1c877523b043be" providerId="LiveId" clId="{44C15386-B93B-47D1-B48E-135110C10D20}" dt="2022-11-19T09:09:08.268" v="2394" actId="20577"/>
          <ac:spMkLst>
            <pc:docMk/>
            <pc:sldMk cId="489386782" sldId="371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2-07T22:55:01.345" v="4518" actId="207"/>
          <ac:spMkLst>
            <pc:docMk/>
            <pc:sldMk cId="489386782" sldId="371"/>
            <ac:spMk id="3" creationId="{15357181-9059-07AB-3133-47BB44F8BC4A}"/>
          </ac:spMkLst>
        </pc:spChg>
        <pc:picChg chg="del">
          <ac:chgData name="SHINJI KANDA" userId="fa1c877523b043be" providerId="LiveId" clId="{44C15386-B93B-47D1-B48E-135110C10D20}" dt="2022-11-19T09:09:17.337" v="2404" actId="478"/>
          <ac:picMkLst>
            <pc:docMk/>
            <pc:sldMk cId="489386782" sldId="371"/>
            <ac:picMk id="5" creationId="{CEDE00C9-E1F1-013A-5E86-F02F997AF180}"/>
          </ac:picMkLst>
        </pc:picChg>
        <pc:picChg chg="add mod">
          <ac:chgData name="SHINJI KANDA" userId="fa1c877523b043be" providerId="LiveId" clId="{44C15386-B93B-47D1-B48E-135110C10D20}" dt="2022-11-19T09:09:47.076" v="2412" actId="1076"/>
          <ac:picMkLst>
            <pc:docMk/>
            <pc:sldMk cId="489386782" sldId="371"/>
            <ac:picMk id="6" creationId="{6371DE77-4DD1-7290-AFB3-169474233DD5}"/>
          </ac:picMkLst>
        </pc:picChg>
      </pc:sldChg>
      <pc:sldChg chg="modSp add mod">
        <pc:chgData name="SHINJI KANDA" userId="fa1c877523b043be" providerId="LiveId" clId="{44C15386-B93B-47D1-B48E-135110C10D20}" dt="2022-11-19T09:10:01.016" v="2419" actId="20577"/>
        <pc:sldMkLst>
          <pc:docMk/>
          <pc:sldMk cId="2168171097" sldId="372"/>
        </pc:sldMkLst>
        <pc:spChg chg="mod">
          <ac:chgData name="SHINJI KANDA" userId="fa1c877523b043be" providerId="LiveId" clId="{44C15386-B93B-47D1-B48E-135110C10D20}" dt="2022-11-19T09:10:01.016" v="2419" actId="20577"/>
          <ac:spMkLst>
            <pc:docMk/>
            <pc:sldMk cId="2168171097" sldId="372"/>
            <ac:spMk id="3" creationId="{15357181-9059-07AB-3133-47BB44F8BC4A}"/>
          </ac:spMkLst>
        </pc:spChg>
      </pc:sldChg>
      <pc:sldChg chg="addSp delSp modSp add mod ord">
        <pc:chgData name="SHINJI KANDA" userId="fa1c877523b043be" providerId="LiveId" clId="{44C15386-B93B-47D1-B48E-135110C10D20}" dt="2022-12-07T22:55:09.731" v="4519" actId="207"/>
        <pc:sldMkLst>
          <pc:docMk/>
          <pc:sldMk cId="3394581714" sldId="373"/>
        </pc:sldMkLst>
        <pc:spChg chg="mod">
          <ac:chgData name="SHINJI KANDA" userId="fa1c877523b043be" providerId="LiveId" clId="{44C15386-B93B-47D1-B48E-135110C10D20}" dt="2022-11-19T09:13:26.860" v="2438" actId="20577"/>
          <ac:spMkLst>
            <pc:docMk/>
            <pc:sldMk cId="3394581714" sldId="373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2-07T22:55:09.731" v="4519" actId="207"/>
          <ac:spMkLst>
            <pc:docMk/>
            <pc:sldMk cId="3394581714" sldId="373"/>
            <ac:spMk id="3" creationId="{15357181-9059-07AB-3133-47BB44F8BC4A}"/>
          </ac:spMkLst>
        </pc:spChg>
        <pc:picChg chg="add mod">
          <ac:chgData name="SHINJI KANDA" userId="fa1c877523b043be" providerId="LiveId" clId="{44C15386-B93B-47D1-B48E-135110C10D20}" dt="2022-11-19T09:14:15.790" v="2451" actId="1076"/>
          <ac:picMkLst>
            <pc:docMk/>
            <pc:sldMk cId="3394581714" sldId="373"/>
            <ac:picMk id="5" creationId="{F1F71112-3A93-CDEC-F4B9-7F7806113692}"/>
          </ac:picMkLst>
        </pc:picChg>
        <pc:picChg chg="del">
          <ac:chgData name="SHINJI KANDA" userId="fa1c877523b043be" providerId="LiveId" clId="{44C15386-B93B-47D1-B48E-135110C10D20}" dt="2022-11-19T09:13:21.362" v="2431" actId="478"/>
          <ac:picMkLst>
            <pc:docMk/>
            <pc:sldMk cId="3394581714" sldId="373"/>
            <ac:picMk id="6" creationId="{6371DE77-4DD1-7290-AFB3-169474233DD5}"/>
          </ac:picMkLst>
        </pc:picChg>
      </pc:sldChg>
      <pc:sldChg chg="modSp add mod">
        <pc:chgData name="SHINJI KANDA" userId="fa1c877523b043be" providerId="LiveId" clId="{44C15386-B93B-47D1-B48E-135110C10D20}" dt="2022-11-19T09:14:24.746" v="2459" actId="20577"/>
        <pc:sldMkLst>
          <pc:docMk/>
          <pc:sldMk cId="3361366120" sldId="374"/>
        </pc:sldMkLst>
        <pc:spChg chg="mod">
          <ac:chgData name="SHINJI KANDA" userId="fa1c877523b043be" providerId="LiveId" clId="{44C15386-B93B-47D1-B48E-135110C10D20}" dt="2022-11-19T09:14:24.746" v="2459" actId="20577"/>
          <ac:spMkLst>
            <pc:docMk/>
            <pc:sldMk cId="3361366120" sldId="374"/>
            <ac:spMk id="3" creationId="{15357181-9059-07AB-3133-47BB44F8BC4A}"/>
          </ac:spMkLst>
        </pc:spChg>
      </pc:sldChg>
      <pc:sldChg chg="addSp delSp modSp add mod">
        <pc:chgData name="SHINJI KANDA" userId="fa1c877523b043be" providerId="LiveId" clId="{44C15386-B93B-47D1-B48E-135110C10D20}" dt="2022-12-07T22:55:18.626" v="4520" actId="207"/>
        <pc:sldMkLst>
          <pc:docMk/>
          <pc:sldMk cId="4119853191" sldId="375"/>
        </pc:sldMkLst>
        <pc:spChg chg="mod">
          <ac:chgData name="SHINJI KANDA" userId="fa1c877523b043be" providerId="LiveId" clId="{44C15386-B93B-47D1-B48E-135110C10D20}" dt="2022-11-19T09:17:08.828" v="2467" actId="20577"/>
          <ac:spMkLst>
            <pc:docMk/>
            <pc:sldMk cId="4119853191" sldId="375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2-07T22:55:18.626" v="4520" actId="207"/>
          <ac:spMkLst>
            <pc:docMk/>
            <pc:sldMk cId="4119853191" sldId="375"/>
            <ac:spMk id="3" creationId="{15357181-9059-07AB-3133-47BB44F8BC4A}"/>
          </ac:spMkLst>
        </pc:spChg>
        <pc:picChg chg="del">
          <ac:chgData name="SHINJI KANDA" userId="fa1c877523b043be" providerId="LiveId" clId="{44C15386-B93B-47D1-B48E-135110C10D20}" dt="2022-11-19T09:17:17.785" v="2478" actId="478"/>
          <ac:picMkLst>
            <pc:docMk/>
            <pc:sldMk cId="4119853191" sldId="375"/>
            <ac:picMk id="5" creationId="{F1F71112-3A93-CDEC-F4B9-7F7806113692}"/>
          </ac:picMkLst>
        </pc:picChg>
        <pc:picChg chg="add mod">
          <ac:chgData name="SHINJI KANDA" userId="fa1c877523b043be" providerId="LiveId" clId="{44C15386-B93B-47D1-B48E-135110C10D20}" dt="2022-11-19T09:18:29.768" v="2483" actId="1076"/>
          <ac:picMkLst>
            <pc:docMk/>
            <pc:sldMk cId="4119853191" sldId="375"/>
            <ac:picMk id="6" creationId="{85EC5EA5-D207-416B-4F1A-B7C579A771A5}"/>
          </ac:picMkLst>
        </pc:picChg>
        <pc:picChg chg="add mod">
          <ac:chgData name="SHINJI KANDA" userId="fa1c877523b043be" providerId="LiveId" clId="{44C15386-B93B-47D1-B48E-135110C10D20}" dt="2022-11-19T09:20:46.477" v="2504" actId="1076"/>
          <ac:picMkLst>
            <pc:docMk/>
            <pc:sldMk cId="4119853191" sldId="375"/>
            <ac:picMk id="8" creationId="{4E8FCB04-23DA-BBF6-2744-449C9D28DDBF}"/>
          </ac:picMkLst>
        </pc:picChg>
      </pc:sldChg>
      <pc:sldChg chg="modSp add mod">
        <pc:chgData name="SHINJI KANDA" userId="fa1c877523b043be" providerId="LiveId" clId="{44C15386-B93B-47D1-B48E-135110C10D20}" dt="2022-11-19T09:21:14.361" v="2528" actId="20577"/>
        <pc:sldMkLst>
          <pc:docMk/>
          <pc:sldMk cId="109680222" sldId="376"/>
        </pc:sldMkLst>
        <pc:spChg chg="mod">
          <ac:chgData name="SHINJI KANDA" userId="fa1c877523b043be" providerId="LiveId" clId="{44C15386-B93B-47D1-B48E-135110C10D20}" dt="2022-11-19T09:21:14.361" v="2528" actId="20577"/>
          <ac:spMkLst>
            <pc:docMk/>
            <pc:sldMk cId="109680222" sldId="376"/>
            <ac:spMk id="3" creationId="{15357181-9059-07AB-3133-47BB44F8BC4A}"/>
          </ac:spMkLst>
        </pc:spChg>
      </pc:sldChg>
      <pc:sldChg chg="addSp delSp modSp add mod ord">
        <pc:chgData name="SHINJI KANDA" userId="fa1c877523b043be" providerId="LiveId" clId="{44C15386-B93B-47D1-B48E-135110C10D20}" dt="2022-12-07T22:55:33.266" v="4521" actId="207"/>
        <pc:sldMkLst>
          <pc:docMk/>
          <pc:sldMk cId="2750775802" sldId="377"/>
        </pc:sldMkLst>
        <pc:spChg chg="mod">
          <ac:chgData name="SHINJI KANDA" userId="fa1c877523b043be" providerId="LiveId" clId="{44C15386-B93B-47D1-B48E-135110C10D20}" dt="2022-11-19T09:22:51.335" v="2553" actId="20577"/>
          <ac:spMkLst>
            <pc:docMk/>
            <pc:sldMk cId="2750775802" sldId="377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2-07T22:55:33.266" v="4521" actId="207"/>
          <ac:spMkLst>
            <pc:docMk/>
            <pc:sldMk cId="2750775802" sldId="377"/>
            <ac:spMk id="3" creationId="{15357181-9059-07AB-3133-47BB44F8BC4A}"/>
          </ac:spMkLst>
        </pc:spChg>
        <pc:picChg chg="add mod">
          <ac:chgData name="SHINJI KANDA" userId="fa1c877523b043be" providerId="LiveId" clId="{44C15386-B93B-47D1-B48E-135110C10D20}" dt="2022-11-19T09:23:39.666" v="2573" actId="1076"/>
          <ac:picMkLst>
            <pc:docMk/>
            <pc:sldMk cId="2750775802" sldId="377"/>
            <ac:picMk id="5" creationId="{B3BD9B22-18AD-1DB8-43E1-A5F7631D26F8}"/>
          </ac:picMkLst>
        </pc:picChg>
        <pc:picChg chg="del">
          <ac:chgData name="SHINJI KANDA" userId="fa1c877523b043be" providerId="LiveId" clId="{44C15386-B93B-47D1-B48E-135110C10D20}" dt="2022-11-19T09:22:53.508" v="2554" actId="478"/>
          <ac:picMkLst>
            <pc:docMk/>
            <pc:sldMk cId="2750775802" sldId="377"/>
            <ac:picMk id="6" creationId="{85EC5EA5-D207-416B-4F1A-B7C579A771A5}"/>
          </ac:picMkLst>
        </pc:picChg>
        <pc:picChg chg="del">
          <ac:chgData name="SHINJI KANDA" userId="fa1c877523b043be" providerId="LiveId" clId="{44C15386-B93B-47D1-B48E-135110C10D20}" dt="2022-11-19T09:22:54.435" v="2555" actId="478"/>
          <ac:picMkLst>
            <pc:docMk/>
            <pc:sldMk cId="2750775802" sldId="377"/>
            <ac:picMk id="8" creationId="{4E8FCB04-23DA-BBF6-2744-449C9D28DDBF}"/>
          </ac:picMkLst>
        </pc:picChg>
      </pc:sldChg>
      <pc:sldChg chg="modSp add mod">
        <pc:chgData name="SHINJI KANDA" userId="fa1c877523b043be" providerId="LiveId" clId="{44C15386-B93B-47D1-B48E-135110C10D20}" dt="2022-11-19T09:24:24.763" v="2590" actId="20577"/>
        <pc:sldMkLst>
          <pc:docMk/>
          <pc:sldMk cId="3325795174" sldId="378"/>
        </pc:sldMkLst>
        <pc:spChg chg="mod">
          <ac:chgData name="SHINJI KANDA" userId="fa1c877523b043be" providerId="LiveId" clId="{44C15386-B93B-47D1-B48E-135110C10D20}" dt="2022-11-19T09:24:24.763" v="2590" actId="20577"/>
          <ac:spMkLst>
            <pc:docMk/>
            <pc:sldMk cId="3325795174" sldId="378"/>
            <ac:spMk id="3" creationId="{15357181-9059-07AB-3133-47BB44F8BC4A}"/>
          </ac:spMkLst>
        </pc:spChg>
      </pc:sldChg>
      <pc:sldChg chg="modSp add mod">
        <pc:chgData name="SHINJI KANDA" userId="fa1c877523b043be" providerId="LiveId" clId="{44C15386-B93B-47D1-B48E-135110C10D20}" dt="2022-12-07T22:55:41.848" v="4522" actId="207"/>
        <pc:sldMkLst>
          <pc:docMk/>
          <pc:sldMk cId="3492770795" sldId="379"/>
        </pc:sldMkLst>
        <pc:spChg chg="mod">
          <ac:chgData name="SHINJI KANDA" userId="fa1c877523b043be" providerId="LiveId" clId="{44C15386-B93B-47D1-B48E-135110C10D20}" dt="2022-11-19T09:24:40.525" v="2602" actId="20577"/>
          <ac:spMkLst>
            <pc:docMk/>
            <pc:sldMk cId="3492770795" sldId="379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2-07T22:55:41.848" v="4522" actId="207"/>
          <ac:spMkLst>
            <pc:docMk/>
            <pc:sldMk cId="3492770795" sldId="379"/>
            <ac:spMk id="3" creationId="{15357181-9059-07AB-3133-47BB44F8BC4A}"/>
          </ac:spMkLst>
        </pc:spChg>
      </pc:sldChg>
      <pc:sldChg chg="add">
        <pc:chgData name="SHINJI KANDA" userId="fa1c877523b043be" providerId="LiveId" clId="{44C15386-B93B-47D1-B48E-135110C10D20}" dt="2022-11-19T09:26:06.589" v="2603" actId="2890"/>
        <pc:sldMkLst>
          <pc:docMk/>
          <pc:sldMk cId="457375683" sldId="380"/>
        </pc:sldMkLst>
      </pc:sldChg>
      <pc:sldChg chg="delSp modSp add mod">
        <pc:chgData name="SHINJI KANDA" userId="fa1c877523b043be" providerId="LiveId" clId="{44C15386-B93B-47D1-B48E-135110C10D20}" dt="2022-12-07T22:56:51.635" v="4531" actId="207"/>
        <pc:sldMkLst>
          <pc:docMk/>
          <pc:sldMk cId="1716249061" sldId="381"/>
        </pc:sldMkLst>
        <pc:spChg chg="mod">
          <ac:chgData name="SHINJI KANDA" userId="fa1c877523b043be" providerId="LiveId" clId="{44C15386-B93B-47D1-B48E-135110C10D20}" dt="2022-11-19T09:29:02.236" v="2647" actId="20577"/>
          <ac:spMkLst>
            <pc:docMk/>
            <pc:sldMk cId="1716249061" sldId="381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2-07T22:56:51.635" v="4531" actId="207"/>
          <ac:spMkLst>
            <pc:docMk/>
            <pc:sldMk cId="1716249061" sldId="381"/>
            <ac:spMk id="3" creationId="{15357181-9059-07AB-3133-47BB44F8BC4A}"/>
          </ac:spMkLst>
        </pc:spChg>
        <pc:picChg chg="del">
          <ac:chgData name="SHINJI KANDA" userId="fa1c877523b043be" providerId="LiveId" clId="{44C15386-B93B-47D1-B48E-135110C10D20}" dt="2022-11-19T09:28:54.023" v="2625" actId="478"/>
          <ac:picMkLst>
            <pc:docMk/>
            <pc:sldMk cId="1716249061" sldId="381"/>
            <ac:picMk id="5" creationId="{B3BD9B22-18AD-1DB8-43E1-A5F7631D26F8}"/>
          </ac:picMkLst>
        </pc:picChg>
      </pc:sldChg>
      <pc:sldChg chg="modSp add mod">
        <pc:chgData name="SHINJI KANDA" userId="fa1c877523b043be" providerId="LiveId" clId="{44C15386-B93B-47D1-B48E-135110C10D20}" dt="2022-11-19T09:40:22.122" v="2974" actId="27636"/>
        <pc:sldMkLst>
          <pc:docMk/>
          <pc:sldMk cId="3632390770" sldId="382"/>
        </pc:sldMkLst>
        <pc:spChg chg="mod">
          <ac:chgData name="SHINJI KANDA" userId="fa1c877523b043be" providerId="LiveId" clId="{44C15386-B93B-47D1-B48E-135110C10D20}" dt="2022-11-19T09:40:22.122" v="2974" actId="27636"/>
          <ac:spMkLst>
            <pc:docMk/>
            <pc:sldMk cId="3632390770" sldId="382"/>
            <ac:spMk id="3" creationId="{15357181-9059-07AB-3133-47BB44F8BC4A}"/>
          </ac:spMkLst>
        </pc:spChg>
      </pc:sldChg>
      <pc:sldChg chg="modSp add mod ord">
        <pc:chgData name="SHINJI KANDA" userId="fa1c877523b043be" providerId="LiveId" clId="{44C15386-B93B-47D1-B48E-135110C10D20}" dt="2022-12-07T22:56:43.042" v="4530" actId="207"/>
        <pc:sldMkLst>
          <pc:docMk/>
          <pc:sldMk cId="3202915295" sldId="383"/>
        </pc:sldMkLst>
        <pc:spChg chg="mod">
          <ac:chgData name="SHINJI KANDA" userId="fa1c877523b043be" providerId="LiveId" clId="{44C15386-B93B-47D1-B48E-135110C10D20}" dt="2022-11-19T09:33:57.549" v="2725" actId="20577"/>
          <ac:spMkLst>
            <pc:docMk/>
            <pc:sldMk cId="3202915295" sldId="383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2-07T22:56:43.042" v="4530" actId="207"/>
          <ac:spMkLst>
            <pc:docMk/>
            <pc:sldMk cId="3202915295" sldId="383"/>
            <ac:spMk id="3" creationId="{15357181-9059-07AB-3133-47BB44F8BC4A}"/>
          </ac:spMkLst>
        </pc:spChg>
      </pc:sldChg>
      <pc:sldChg chg="modSp add mod ord">
        <pc:chgData name="SHINJI KANDA" userId="fa1c877523b043be" providerId="LiveId" clId="{44C15386-B93B-47D1-B48E-135110C10D20}" dt="2022-11-19T09:37:49.728" v="2901" actId="403"/>
        <pc:sldMkLst>
          <pc:docMk/>
          <pc:sldMk cId="53701397" sldId="384"/>
        </pc:sldMkLst>
        <pc:spChg chg="mod">
          <ac:chgData name="SHINJI KANDA" userId="fa1c877523b043be" providerId="LiveId" clId="{44C15386-B93B-47D1-B48E-135110C10D20}" dt="2022-11-19T09:37:49.728" v="2901" actId="403"/>
          <ac:spMkLst>
            <pc:docMk/>
            <pc:sldMk cId="53701397" sldId="384"/>
            <ac:spMk id="3" creationId="{15357181-9059-07AB-3133-47BB44F8BC4A}"/>
          </ac:spMkLst>
        </pc:spChg>
      </pc:sldChg>
      <pc:sldChg chg="modSp add mod ord">
        <pc:chgData name="SHINJI KANDA" userId="fa1c877523b043be" providerId="LiveId" clId="{44C15386-B93B-47D1-B48E-135110C10D20}" dt="2022-12-07T22:56:59.779" v="4532" actId="207"/>
        <pc:sldMkLst>
          <pc:docMk/>
          <pc:sldMk cId="878129621" sldId="385"/>
        </pc:sldMkLst>
        <pc:spChg chg="mod">
          <ac:chgData name="SHINJI KANDA" userId="fa1c877523b043be" providerId="LiveId" clId="{44C15386-B93B-47D1-B48E-135110C10D20}" dt="2022-11-19T09:42:02.613" v="2983" actId="20577"/>
          <ac:spMkLst>
            <pc:docMk/>
            <pc:sldMk cId="878129621" sldId="385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2-07T22:56:59.779" v="4532" actId="207"/>
          <ac:spMkLst>
            <pc:docMk/>
            <pc:sldMk cId="878129621" sldId="385"/>
            <ac:spMk id="3" creationId="{15357181-9059-07AB-3133-47BB44F8BC4A}"/>
          </ac:spMkLst>
        </pc:spChg>
      </pc:sldChg>
      <pc:sldChg chg="modSp add mod">
        <pc:chgData name="SHINJI KANDA" userId="fa1c877523b043be" providerId="LiveId" clId="{44C15386-B93B-47D1-B48E-135110C10D20}" dt="2022-11-19T09:43:25.746" v="3085" actId="20577"/>
        <pc:sldMkLst>
          <pc:docMk/>
          <pc:sldMk cId="3283398029" sldId="386"/>
        </pc:sldMkLst>
        <pc:spChg chg="mod">
          <ac:chgData name="SHINJI KANDA" userId="fa1c877523b043be" providerId="LiveId" clId="{44C15386-B93B-47D1-B48E-135110C10D20}" dt="2022-11-19T09:43:25.746" v="3085" actId="20577"/>
          <ac:spMkLst>
            <pc:docMk/>
            <pc:sldMk cId="3283398029" sldId="386"/>
            <ac:spMk id="3" creationId="{15357181-9059-07AB-3133-47BB44F8BC4A}"/>
          </ac:spMkLst>
        </pc:spChg>
      </pc:sldChg>
      <pc:sldChg chg="modSp add mod ord">
        <pc:chgData name="SHINJI KANDA" userId="fa1c877523b043be" providerId="LiveId" clId="{44C15386-B93B-47D1-B48E-135110C10D20}" dt="2022-12-07T22:57:09.039" v="4533" actId="207"/>
        <pc:sldMkLst>
          <pc:docMk/>
          <pc:sldMk cId="3361223581" sldId="387"/>
        </pc:sldMkLst>
        <pc:spChg chg="mod">
          <ac:chgData name="SHINJI KANDA" userId="fa1c877523b043be" providerId="LiveId" clId="{44C15386-B93B-47D1-B48E-135110C10D20}" dt="2022-11-19T09:43:53.955" v="3095" actId="20577"/>
          <ac:spMkLst>
            <pc:docMk/>
            <pc:sldMk cId="3361223581" sldId="387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2-07T22:57:09.039" v="4533" actId="207"/>
          <ac:spMkLst>
            <pc:docMk/>
            <pc:sldMk cId="3361223581" sldId="387"/>
            <ac:spMk id="3" creationId="{15357181-9059-07AB-3133-47BB44F8BC4A}"/>
          </ac:spMkLst>
        </pc:spChg>
      </pc:sldChg>
      <pc:sldChg chg="modSp add mod ord">
        <pc:chgData name="SHINJI KANDA" userId="fa1c877523b043be" providerId="LiveId" clId="{44C15386-B93B-47D1-B48E-135110C10D20}" dt="2022-11-19T09:45:23.314" v="3173" actId="20577"/>
        <pc:sldMkLst>
          <pc:docMk/>
          <pc:sldMk cId="2366940685" sldId="388"/>
        </pc:sldMkLst>
        <pc:spChg chg="mod">
          <ac:chgData name="SHINJI KANDA" userId="fa1c877523b043be" providerId="LiveId" clId="{44C15386-B93B-47D1-B48E-135110C10D20}" dt="2022-11-19T09:44:13.166" v="3105" actId="20577"/>
          <ac:spMkLst>
            <pc:docMk/>
            <pc:sldMk cId="2366940685" sldId="388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1-19T09:45:23.314" v="3173" actId="20577"/>
          <ac:spMkLst>
            <pc:docMk/>
            <pc:sldMk cId="2366940685" sldId="388"/>
            <ac:spMk id="3" creationId="{15357181-9059-07AB-3133-47BB44F8BC4A}"/>
          </ac:spMkLst>
        </pc:spChg>
      </pc:sldChg>
      <pc:sldChg chg="modSp add mod ord">
        <pc:chgData name="SHINJI KANDA" userId="fa1c877523b043be" providerId="LiveId" clId="{44C15386-B93B-47D1-B48E-135110C10D20}" dt="2022-12-07T22:57:18.582" v="4534" actId="207"/>
        <pc:sldMkLst>
          <pc:docMk/>
          <pc:sldMk cId="1326058875" sldId="389"/>
        </pc:sldMkLst>
        <pc:spChg chg="mod">
          <ac:chgData name="SHINJI KANDA" userId="fa1c877523b043be" providerId="LiveId" clId="{44C15386-B93B-47D1-B48E-135110C10D20}" dt="2022-11-19T09:46:34.929" v="3198" actId="20577"/>
          <ac:spMkLst>
            <pc:docMk/>
            <pc:sldMk cId="1326058875" sldId="389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2-07T22:57:18.582" v="4534" actId="207"/>
          <ac:spMkLst>
            <pc:docMk/>
            <pc:sldMk cId="1326058875" sldId="389"/>
            <ac:spMk id="3" creationId="{15357181-9059-07AB-3133-47BB44F8BC4A}"/>
          </ac:spMkLst>
        </pc:spChg>
      </pc:sldChg>
      <pc:sldChg chg="modSp add mod">
        <pc:chgData name="SHINJI KANDA" userId="fa1c877523b043be" providerId="LiveId" clId="{44C15386-B93B-47D1-B48E-135110C10D20}" dt="2022-11-19T09:48:49.063" v="3317" actId="404"/>
        <pc:sldMkLst>
          <pc:docMk/>
          <pc:sldMk cId="2576818089" sldId="390"/>
        </pc:sldMkLst>
        <pc:spChg chg="mod">
          <ac:chgData name="SHINJI KANDA" userId="fa1c877523b043be" providerId="LiveId" clId="{44C15386-B93B-47D1-B48E-135110C10D20}" dt="2022-11-19T09:48:49.063" v="3317" actId="404"/>
          <ac:spMkLst>
            <pc:docMk/>
            <pc:sldMk cId="2576818089" sldId="390"/>
            <ac:spMk id="3" creationId="{15357181-9059-07AB-3133-47BB44F8BC4A}"/>
          </ac:spMkLst>
        </pc:spChg>
      </pc:sldChg>
      <pc:sldChg chg="delSp modSp add del mod">
        <pc:chgData name="SHINJI KANDA" userId="fa1c877523b043be" providerId="LiveId" clId="{44C15386-B93B-47D1-B48E-135110C10D20}" dt="2022-11-19T09:55:09.309" v="3422" actId="2696"/>
        <pc:sldMkLst>
          <pc:docMk/>
          <pc:sldMk cId="3980854848" sldId="391"/>
        </pc:sldMkLst>
        <pc:spChg chg="mod">
          <ac:chgData name="SHINJI KANDA" userId="fa1c877523b043be" providerId="LiveId" clId="{44C15386-B93B-47D1-B48E-135110C10D20}" dt="2022-11-19T09:49:45.819" v="3334" actId="20577"/>
          <ac:spMkLst>
            <pc:docMk/>
            <pc:sldMk cId="3980854848" sldId="391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1-19T09:50:06.776" v="3357" actId="207"/>
          <ac:spMkLst>
            <pc:docMk/>
            <pc:sldMk cId="3980854848" sldId="391"/>
            <ac:spMk id="3" creationId="{15357181-9059-07AB-3133-47BB44F8BC4A}"/>
          </ac:spMkLst>
        </pc:spChg>
        <pc:picChg chg="del">
          <ac:chgData name="SHINJI KANDA" userId="fa1c877523b043be" providerId="LiveId" clId="{44C15386-B93B-47D1-B48E-135110C10D20}" dt="2022-11-19T09:49:48.565" v="3335" actId="478"/>
          <ac:picMkLst>
            <pc:docMk/>
            <pc:sldMk cId="3980854848" sldId="391"/>
            <ac:picMk id="9" creationId="{01ABF76F-5EBD-DB45-EBE2-E31C8E08E32C}"/>
          </ac:picMkLst>
        </pc:picChg>
      </pc:sldChg>
      <pc:sldChg chg="addSp modSp add mod">
        <pc:chgData name="SHINJI KANDA" userId="fa1c877523b043be" providerId="LiveId" clId="{44C15386-B93B-47D1-B48E-135110C10D20}" dt="2022-12-07T22:53:13.924" v="4508" actId="207"/>
        <pc:sldMkLst>
          <pc:docMk/>
          <pc:sldMk cId="2672114890" sldId="392"/>
        </pc:sldMkLst>
        <pc:spChg chg="mod">
          <ac:chgData name="SHINJI KANDA" userId="fa1c877523b043be" providerId="LiveId" clId="{44C15386-B93B-47D1-B48E-135110C10D20}" dt="2022-12-07T22:53:13.924" v="4508" actId="207"/>
          <ac:spMkLst>
            <pc:docMk/>
            <pc:sldMk cId="2672114890" sldId="392"/>
            <ac:spMk id="3" creationId="{15357181-9059-07AB-3133-47BB44F8BC4A}"/>
          </ac:spMkLst>
        </pc:spChg>
        <pc:picChg chg="add mod">
          <ac:chgData name="SHINJI KANDA" userId="fa1c877523b043be" providerId="LiveId" clId="{44C15386-B93B-47D1-B48E-135110C10D20}" dt="2022-11-19T09:54:34.836" v="3400" actId="1076"/>
          <ac:picMkLst>
            <pc:docMk/>
            <pc:sldMk cId="2672114890" sldId="392"/>
            <ac:picMk id="5" creationId="{1C83651A-8C33-7B4A-15E1-02474B5EF808}"/>
          </ac:picMkLst>
        </pc:picChg>
        <pc:picChg chg="add mod">
          <ac:chgData name="SHINJI KANDA" userId="fa1c877523b043be" providerId="LiveId" clId="{44C15386-B93B-47D1-B48E-135110C10D20}" dt="2022-11-19T09:54:26.587" v="3398" actId="1076"/>
          <ac:picMkLst>
            <pc:docMk/>
            <pc:sldMk cId="2672114890" sldId="392"/>
            <ac:picMk id="7" creationId="{04BA41D4-FE9F-8AF2-BB90-70C21C70332F}"/>
          </ac:picMkLst>
        </pc:picChg>
      </pc:sldChg>
      <pc:sldChg chg="add">
        <pc:chgData name="SHINJI KANDA" userId="fa1c877523b043be" providerId="LiveId" clId="{44C15386-B93B-47D1-B48E-135110C10D20}" dt="2022-11-19T09:54:46.167" v="3401" actId="2890"/>
        <pc:sldMkLst>
          <pc:docMk/>
          <pc:sldMk cId="313195299" sldId="393"/>
        </pc:sldMkLst>
      </pc:sldChg>
      <pc:sldChg chg="modSp add mod ord">
        <pc:chgData name="SHINJI KANDA" userId="fa1c877523b043be" providerId="LiveId" clId="{44C15386-B93B-47D1-B48E-135110C10D20}" dt="2022-12-07T22:57:31.451" v="4535" actId="207"/>
        <pc:sldMkLst>
          <pc:docMk/>
          <pc:sldMk cId="3149202823" sldId="394"/>
        </pc:sldMkLst>
        <pc:spChg chg="mod">
          <ac:chgData name="SHINJI KANDA" userId="fa1c877523b043be" providerId="LiveId" clId="{44C15386-B93B-47D1-B48E-135110C10D20}" dt="2022-11-19T09:56:32.134" v="3437" actId="20577"/>
          <ac:spMkLst>
            <pc:docMk/>
            <pc:sldMk cId="3149202823" sldId="394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2-07T22:57:31.451" v="4535" actId="207"/>
          <ac:spMkLst>
            <pc:docMk/>
            <pc:sldMk cId="3149202823" sldId="394"/>
            <ac:spMk id="3" creationId="{15357181-9059-07AB-3133-47BB44F8BC4A}"/>
          </ac:spMkLst>
        </pc:spChg>
      </pc:sldChg>
      <pc:sldChg chg="modSp add mod">
        <pc:chgData name="SHINJI KANDA" userId="fa1c877523b043be" providerId="LiveId" clId="{44C15386-B93B-47D1-B48E-135110C10D20}" dt="2022-11-19T09:58:02.137" v="3507" actId="20577"/>
        <pc:sldMkLst>
          <pc:docMk/>
          <pc:sldMk cId="3042199796" sldId="395"/>
        </pc:sldMkLst>
        <pc:spChg chg="mod">
          <ac:chgData name="SHINJI KANDA" userId="fa1c877523b043be" providerId="LiveId" clId="{44C15386-B93B-47D1-B48E-135110C10D20}" dt="2022-11-19T09:58:02.137" v="3507" actId="20577"/>
          <ac:spMkLst>
            <pc:docMk/>
            <pc:sldMk cId="3042199796" sldId="395"/>
            <ac:spMk id="3" creationId="{15357181-9059-07AB-3133-47BB44F8BC4A}"/>
          </ac:spMkLst>
        </pc:spChg>
      </pc:sldChg>
      <pc:sldChg chg="modSp add mod ord">
        <pc:chgData name="SHINJI KANDA" userId="fa1c877523b043be" providerId="LiveId" clId="{44C15386-B93B-47D1-B48E-135110C10D20}" dt="2022-12-07T22:57:42.678" v="4536" actId="207"/>
        <pc:sldMkLst>
          <pc:docMk/>
          <pc:sldMk cId="2488067922" sldId="396"/>
        </pc:sldMkLst>
        <pc:spChg chg="mod">
          <ac:chgData name="SHINJI KANDA" userId="fa1c877523b043be" providerId="LiveId" clId="{44C15386-B93B-47D1-B48E-135110C10D20}" dt="2022-11-19T10:00:44.418" v="3522" actId="20577"/>
          <ac:spMkLst>
            <pc:docMk/>
            <pc:sldMk cId="2488067922" sldId="396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2-07T22:57:42.678" v="4536" actId="207"/>
          <ac:spMkLst>
            <pc:docMk/>
            <pc:sldMk cId="2488067922" sldId="396"/>
            <ac:spMk id="3" creationId="{15357181-9059-07AB-3133-47BB44F8BC4A}"/>
          </ac:spMkLst>
        </pc:spChg>
      </pc:sldChg>
      <pc:sldChg chg="modSp add mod">
        <pc:chgData name="SHINJI KANDA" userId="fa1c877523b043be" providerId="LiveId" clId="{44C15386-B93B-47D1-B48E-135110C10D20}" dt="2022-11-19T10:01:36.753" v="3583" actId="27636"/>
        <pc:sldMkLst>
          <pc:docMk/>
          <pc:sldMk cId="284938726" sldId="397"/>
        </pc:sldMkLst>
        <pc:spChg chg="mod">
          <ac:chgData name="SHINJI KANDA" userId="fa1c877523b043be" providerId="LiveId" clId="{44C15386-B93B-47D1-B48E-135110C10D20}" dt="2022-11-19T10:01:36.753" v="3583" actId="27636"/>
          <ac:spMkLst>
            <pc:docMk/>
            <pc:sldMk cId="284938726" sldId="397"/>
            <ac:spMk id="3" creationId="{15357181-9059-07AB-3133-47BB44F8BC4A}"/>
          </ac:spMkLst>
        </pc:spChg>
      </pc:sldChg>
      <pc:sldChg chg="modSp add mod">
        <pc:chgData name="SHINJI KANDA" userId="fa1c877523b043be" providerId="LiveId" clId="{44C15386-B93B-47D1-B48E-135110C10D20}" dt="2022-12-07T22:57:53.953" v="4537" actId="207"/>
        <pc:sldMkLst>
          <pc:docMk/>
          <pc:sldMk cId="864708196" sldId="398"/>
        </pc:sldMkLst>
        <pc:spChg chg="mod">
          <ac:chgData name="SHINJI KANDA" userId="fa1c877523b043be" providerId="LiveId" clId="{44C15386-B93B-47D1-B48E-135110C10D20}" dt="2022-11-19T10:03:04.484" v="3662" actId="20577"/>
          <ac:spMkLst>
            <pc:docMk/>
            <pc:sldMk cId="864708196" sldId="398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2-07T22:57:53.953" v="4537" actId="207"/>
          <ac:spMkLst>
            <pc:docMk/>
            <pc:sldMk cId="864708196" sldId="398"/>
            <ac:spMk id="3" creationId="{15357181-9059-07AB-3133-47BB44F8BC4A}"/>
          </ac:spMkLst>
        </pc:spChg>
      </pc:sldChg>
      <pc:sldChg chg="modSp add mod">
        <pc:chgData name="SHINJI KANDA" userId="fa1c877523b043be" providerId="LiveId" clId="{44C15386-B93B-47D1-B48E-135110C10D20}" dt="2022-11-19T10:03:12.261" v="3665" actId="20577"/>
        <pc:sldMkLst>
          <pc:docMk/>
          <pc:sldMk cId="163293536" sldId="399"/>
        </pc:sldMkLst>
        <pc:spChg chg="mod">
          <ac:chgData name="SHINJI KANDA" userId="fa1c877523b043be" providerId="LiveId" clId="{44C15386-B93B-47D1-B48E-135110C10D20}" dt="2022-11-19T10:03:12.261" v="3665" actId="20577"/>
          <ac:spMkLst>
            <pc:docMk/>
            <pc:sldMk cId="163293536" sldId="399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1-19T10:02:39.412" v="3646" actId="20577"/>
          <ac:spMkLst>
            <pc:docMk/>
            <pc:sldMk cId="163293536" sldId="399"/>
            <ac:spMk id="3" creationId="{15357181-9059-07AB-3133-47BB44F8BC4A}"/>
          </ac:spMkLst>
        </pc:spChg>
      </pc:sldChg>
      <pc:sldChg chg="modSp add mod">
        <pc:chgData name="SHINJI KANDA" userId="fa1c877523b043be" providerId="LiveId" clId="{44C15386-B93B-47D1-B48E-135110C10D20}" dt="2022-12-07T22:58:01.934" v="4538" actId="207"/>
        <pc:sldMkLst>
          <pc:docMk/>
          <pc:sldMk cId="495467798" sldId="400"/>
        </pc:sldMkLst>
        <pc:spChg chg="mod">
          <ac:chgData name="SHINJI KANDA" userId="fa1c877523b043be" providerId="LiveId" clId="{44C15386-B93B-47D1-B48E-135110C10D20}" dt="2022-11-19T10:04:29.909" v="3682" actId="20577"/>
          <ac:spMkLst>
            <pc:docMk/>
            <pc:sldMk cId="495467798" sldId="400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2-07T22:58:01.934" v="4538" actId="207"/>
          <ac:spMkLst>
            <pc:docMk/>
            <pc:sldMk cId="495467798" sldId="400"/>
            <ac:spMk id="3" creationId="{15357181-9059-07AB-3133-47BB44F8BC4A}"/>
          </ac:spMkLst>
        </pc:spChg>
      </pc:sldChg>
      <pc:sldChg chg="add">
        <pc:chgData name="SHINJI KANDA" userId="fa1c877523b043be" providerId="LiveId" clId="{44C15386-B93B-47D1-B48E-135110C10D20}" dt="2022-11-19T10:05:33.991" v="3700" actId="2890"/>
        <pc:sldMkLst>
          <pc:docMk/>
          <pc:sldMk cId="3728730308" sldId="401"/>
        </pc:sldMkLst>
      </pc:sldChg>
      <pc:sldChg chg="modSp add mod">
        <pc:chgData name="SHINJI KANDA" userId="fa1c877523b043be" providerId="LiveId" clId="{44C15386-B93B-47D1-B48E-135110C10D20}" dt="2022-11-19T10:06:18.918" v="3735" actId="20577"/>
        <pc:sldMkLst>
          <pc:docMk/>
          <pc:sldMk cId="4258718719" sldId="402"/>
        </pc:sldMkLst>
        <pc:spChg chg="mod">
          <ac:chgData name="SHINJI KANDA" userId="fa1c877523b043be" providerId="LiveId" clId="{44C15386-B93B-47D1-B48E-135110C10D20}" dt="2022-11-19T10:06:12.092" v="3725" actId="20577"/>
          <ac:spMkLst>
            <pc:docMk/>
            <pc:sldMk cId="4258718719" sldId="402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1-19T10:06:18.918" v="3735" actId="20577"/>
          <ac:spMkLst>
            <pc:docMk/>
            <pc:sldMk cId="4258718719" sldId="402"/>
            <ac:spMk id="3" creationId="{15357181-9059-07AB-3133-47BB44F8BC4A}"/>
          </ac:spMkLst>
        </pc:spChg>
      </pc:sldChg>
      <pc:sldChg chg="modSp add mod">
        <pc:chgData name="SHINJI KANDA" userId="fa1c877523b043be" providerId="LiveId" clId="{44C15386-B93B-47D1-B48E-135110C10D20}" dt="2022-11-19T10:06:57.399" v="3770" actId="20577"/>
        <pc:sldMkLst>
          <pc:docMk/>
          <pc:sldMk cId="2054021642" sldId="403"/>
        </pc:sldMkLst>
        <pc:spChg chg="mod">
          <ac:chgData name="SHINJI KANDA" userId="fa1c877523b043be" providerId="LiveId" clId="{44C15386-B93B-47D1-B48E-135110C10D20}" dt="2022-11-19T10:06:37.616" v="3755" actId="20577"/>
          <ac:spMkLst>
            <pc:docMk/>
            <pc:sldMk cId="2054021642" sldId="403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1-19T10:06:57.399" v="3770" actId="20577"/>
          <ac:spMkLst>
            <pc:docMk/>
            <pc:sldMk cId="2054021642" sldId="403"/>
            <ac:spMk id="3" creationId="{15357181-9059-07AB-3133-47BB44F8BC4A}"/>
          </ac:spMkLst>
        </pc:spChg>
      </pc:sldChg>
      <pc:sldChg chg="modSp add mod">
        <pc:chgData name="SHINJI KANDA" userId="fa1c877523b043be" providerId="LiveId" clId="{44C15386-B93B-47D1-B48E-135110C10D20}" dt="2022-11-19T10:07:24.943" v="3797" actId="20577"/>
        <pc:sldMkLst>
          <pc:docMk/>
          <pc:sldMk cId="1304503949" sldId="404"/>
        </pc:sldMkLst>
        <pc:spChg chg="mod">
          <ac:chgData name="SHINJI KANDA" userId="fa1c877523b043be" providerId="LiveId" clId="{44C15386-B93B-47D1-B48E-135110C10D20}" dt="2022-11-19T10:07:12.366" v="3784" actId="20577"/>
          <ac:spMkLst>
            <pc:docMk/>
            <pc:sldMk cId="1304503949" sldId="404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1-19T10:07:24.943" v="3797" actId="20577"/>
          <ac:spMkLst>
            <pc:docMk/>
            <pc:sldMk cId="1304503949" sldId="404"/>
            <ac:spMk id="3" creationId="{15357181-9059-07AB-3133-47BB44F8BC4A}"/>
          </ac:spMkLst>
        </pc:spChg>
      </pc:sldChg>
      <pc:sldChg chg="modSp add mod">
        <pc:chgData name="SHINJI KANDA" userId="fa1c877523b043be" providerId="LiveId" clId="{44C15386-B93B-47D1-B48E-135110C10D20}" dt="2022-11-19T10:07:51.586" v="3833" actId="20577"/>
        <pc:sldMkLst>
          <pc:docMk/>
          <pc:sldMk cId="2403104060" sldId="405"/>
        </pc:sldMkLst>
        <pc:spChg chg="mod">
          <ac:chgData name="SHINJI KANDA" userId="fa1c877523b043be" providerId="LiveId" clId="{44C15386-B93B-47D1-B48E-135110C10D20}" dt="2022-11-19T10:07:42.686" v="3809" actId="20577"/>
          <ac:spMkLst>
            <pc:docMk/>
            <pc:sldMk cId="2403104060" sldId="405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1-19T10:07:51.586" v="3833" actId="20577"/>
          <ac:spMkLst>
            <pc:docMk/>
            <pc:sldMk cId="2403104060" sldId="405"/>
            <ac:spMk id="3" creationId="{15357181-9059-07AB-3133-47BB44F8BC4A}"/>
          </ac:spMkLst>
        </pc:spChg>
      </pc:sldChg>
      <pc:sldChg chg="addSp modSp add mod setBg addAnim">
        <pc:chgData name="SHINJI KANDA" userId="fa1c877523b043be" providerId="LiveId" clId="{44C15386-B93B-47D1-B48E-135110C10D20}" dt="2022-11-19T10:14:32.879" v="3941" actId="20577"/>
        <pc:sldMkLst>
          <pc:docMk/>
          <pc:sldMk cId="1380098971" sldId="406"/>
        </pc:sldMkLst>
        <pc:spChg chg="mod">
          <ac:chgData name="SHINJI KANDA" userId="fa1c877523b043be" providerId="LiveId" clId="{44C15386-B93B-47D1-B48E-135110C10D20}" dt="2022-11-19T10:13:49.261" v="3922" actId="403"/>
          <ac:spMkLst>
            <pc:docMk/>
            <pc:sldMk cId="1380098971" sldId="406"/>
            <ac:spMk id="2" creationId="{C60AF7A9-359E-88FF-1C4E-2A4DC958E644}"/>
          </ac:spMkLst>
        </pc:spChg>
        <pc:spChg chg="mod">
          <ac:chgData name="SHINJI KANDA" userId="fa1c877523b043be" providerId="LiveId" clId="{44C15386-B93B-47D1-B48E-135110C10D20}" dt="2022-11-19T10:14:32.879" v="3941" actId="20577"/>
          <ac:spMkLst>
            <pc:docMk/>
            <pc:sldMk cId="1380098971" sldId="406"/>
            <ac:spMk id="3" creationId="{15357181-9059-07AB-3133-47BB44F8BC4A}"/>
          </ac:spMkLst>
        </pc:spChg>
        <pc:spChg chg="add">
          <ac:chgData name="SHINJI KANDA" userId="fa1c877523b043be" providerId="LiveId" clId="{44C15386-B93B-47D1-B48E-135110C10D20}" dt="2022-11-19T10:13:00.987" v="3886" actId="26606"/>
          <ac:spMkLst>
            <pc:docMk/>
            <pc:sldMk cId="1380098971" sldId="406"/>
            <ac:spMk id="8" creationId="{C7FAE6E8-1D9E-4905-AAFE-978D331822BA}"/>
          </ac:spMkLst>
        </pc:spChg>
        <pc:grpChg chg="add">
          <ac:chgData name="SHINJI KANDA" userId="fa1c877523b043be" providerId="LiveId" clId="{44C15386-B93B-47D1-B48E-135110C10D20}" dt="2022-11-19T10:13:00.987" v="3886" actId="26606"/>
          <ac:grpSpMkLst>
            <pc:docMk/>
            <pc:sldMk cId="1380098971" sldId="406"/>
            <ac:grpSpMk id="10" creationId="{5F9D1CBF-A219-4C01-85A0-9DF6151EE270}"/>
          </ac:grpSpMkLst>
        </pc:grpChg>
      </pc:sldChg>
      <pc:sldChg chg="add del">
        <pc:chgData name="SHINJI KANDA" userId="fa1c877523b043be" providerId="LiveId" clId="{44C15386-B93B-47D1-B48E-135110C10D20}" dt="2022-11-19T10:17:57.387" v="3959" actId="2696"/>
        <pc:sldMkLst>
          <pc:docMk/>
          <pc:sldMk cId="2296848941" sldId="407"/>
        </pc:sldMkLst>
      </pc:sldChg>
      <pc:sldChg chg="new del">
        <pc:chgData name="SHINJI KANDA" userId="fa1c877523b043be" providerId="LiveId" clId="{44C15386-B93B-47D1-B48E-135110C10D20}" dt="2022-11-21T00:45:20.643" v="4039" actId="2696"/>
        <pc:sldMkLst>
          <pc:docMk/>
          <pc:sldMk cId="2503356204" sldId="407"/>
        </pc:sldMkLst>
      </pc:sldChg>
      <pc:sldChg chg="addSp delSp modSp add mod">
        <pc:chgData name="SHINJI KANDA" userId="fa1c877523b043be" providerId="LiveId" clId="{44C15386-B93B-47D1-B48E-135110C10D20}" dt="2022-12-07T22:52:00.143" v="4501" actId="207"/>
        <pc:sldMkLst>
          <pc:docMk/>
          <pc:sldMk cId="2004407988" sldId="408"/>
        </pc:sldMkLst>
        <pc:spChg chg="mod">
          <ac:chgData name="SHINJI KANDA" userId="fa1c877523b043be" providerId="LiveId" clId="{44C15386-B93B-47D1-B48E-135110C10D20}" dt="2022-11-21T00:42:58.034" v="3971" actId="20577"/>
          <ac:spMkLst>
            <pc:docMk/>
            <pc:sldMk cId="2004407988" sldId="408"/>
            <ac:spMk id="2" creationId="{C4595AAE-9CA8-3F30-8106-608BF7FD83F8}"/>
          </ac:spMkLst>
        </pc:spChg>
        <pc:spChg chg="mod">
          <ac:chgData name="SHINJI KANDA" userId="fa1c877523b043be" providerId="LiveId" clId="{44C15386-B93B-47D1-B48E-135110C10D20}" dt="2022-12-07T22:52:00.143" v="4501" actId="207"/>
          <ac:spMkLst>
            <pc:docMk/>
            <pc:sldMk cId="2004407988" sldId="408"/>
            <ac:spMk id="3" creationId="{3AD25BD4-0176-76FB-95A6-BCD75C39275B}"/>
          </ac:spMkLst>
        </pc:spChg>
        <pc:picChg chg="del">
          <ac:chgData name="SHINJI KANDA" userId="fa1c877523b043be" providerId="LiveId" clId="{44C15386-B93B-47D1-B48E-135110C10D20}" dt="2022-11-21T00:43:06.580" v="3987" actId="478"/>
          <ac:picMkLst>
            <pc:docMk/>
            <pc:sldMk cId="2004407988" sldId="408"/>
            <ac:picMk id="5" creationId="{5D208FF6-9A24-04E5-698C-C30428900133}"/>
          </ac:picMkLst>
        </pc:picChg>
        <pc:picChg chg="del">
          <ac:chgData name="SHINJI KANDA" userId="fa1c877523b043be" providerId="LiveId" clId="{44C15386-B93B-47D1-B48E-135110C10D20}" dt="2022-11-21T00:43:08.404" v="3988" actId="478"/>
          <ac:picMkLst>
            <pc:docMk/>
            <pc:sldMk cId="2004407988" sldId="408"/>
            <ac:picMk id="6" creationId="{12C1A086-CE24-73B8-A609-5ABBE38F46F0}"/>
          </ac:picMkLst>
        </pc:picChg>
        <pc:picChg chg="add mod">
          <ac:chgData name="SHINJI KANDA" userId="fa1c877523b043be" providerId="LiveId" clId="{44C15386-B93B-47D1-B48E-135110C10D20}" dt="2022-11-21T00:43:32.135" v="3995" actId="1076"/>
          <ac:picMkLst>
            <pc:docMk/>
            <pc:sldMk cId="2004407988" sldId="408"/>
            <ac:picMk id="7" creationId="{8E8CFF95-A52C-29A2-74F1-ED01A9301790}"/>
          </ac:picMkLst>
        </pc:picChg>
        <pc:picChg chg="add mod">
          <ac:chgData name="SHINJI KANDA" userId="fa1c877523b043be" providerId="LiveId" clId="{44C15386-B93B-47D1-B48E-135110C10D20}" dt="2022-11-21T00:43:45.242" v="4000" actId="1076"/>
          <ac:picMkLst>
            <pc:docMk/>
            <pc:sldMk cId="2004407988" sldId="408"/>
            <ac:picMk id="9" creationId="{B621DBA4-50F5-BDF0-D1D8-E9EB2A199ADB}"/>
          </ac:picMkLst>
        </pc:picChg>
      </pc:sldChg>
      <pc:sldChg chg="modSp add mod">
        <pc:chgData name="SHINJI KANDA" userId="fa1c877523b043be" providerId="LiveId" clId="{44C15386-B93B-47D1-B48E-135110C10D20}" dt="2022-12-07T22:52:06.137" v="4502" actId="313"/>
        <pc:sldMkLst>
          <pc:docMk/>
          <pc:sldMk cId="3986744426" sldId="409"/>
        </pc:sldMkLst>
        <pc:spChg chg="mod">
          <ac:chgData name="SHINJI KANDA" userId="fa1c877523b043be" providerId="LiveId" clId="{44C15386-B93B-47D1-B48E-135110C10D20}" dt="2022-12-07T22:52:06.137" v="4502" actId="313"/>
          <ac:spMkLst>
            <pc:docMk/>
            <pc:sldMk cId="3986744426" sldId="409"/>
            <ac:spMk id="3" creationId="{3AD25BD4-0176-76FB-95A6-BCD75C39275B}"/>
          </ac:spMkLst>
        </pc:spChg>
      </pc:sldChg>
      <pc:sldChg chg="addSp modSp new mod">
        <pc:chgData name="SHINJI KANDA" userId="fa1c877523b043be" providerId="LiveId" clId="{44C15386-B93B-47D1-B48E-135110C10D20}" dt="2022-12-07T22:55:54.330" v="4524" actId="207"/>
        <pc:sldMkLst>
          <pc:docMk/>
          <pc:sldMk cId="1700723696" sldId="410"/>
        </pc:sldMkLst>
        <pc:spChg chg="mod">
          <ac:chgData name="SHINJI KANDA" userId="fa1c877523b043be" providerId="LiveId" clId="{44C15386-B93B-47D1-B48E-135110C10D20}" dt="2022-11-21T02:28:10.524" v="4079" actId="20577"/>
          <ac:spMkLst>
            <pc:docMk/>
            <pc:sldMk cId="1700723696" sldId="410"/>
            <ac:spMk id="2" creationId="{CD2541B4-E2E5-4028-A0D9-0746D9A88166}"/>
          </ac:spMkLst>
        </pc:spChg>
        <pc:spChg chg="mod">
          <ac:chgData name="SHINJI KANDA" userId="fa1c877523b043be" providerId="LiveId" clId="{44C15386-B93B-47D1-B48E-135110C10D20}" dt="2022-12-07T22:55:54.330" v="4524" actId="207"/>
          <ac:spMkLst>
            <pc:docMk/>
            <pc:sldMk cId="1700723696" sldId="410"/>
            <ac:spMk id="3" creationId="{534DE208-CD6D-42B1-88C5-61A048DFC965}"/>
          </ac:spMkLst>
        </pc:spChg>
        <pc:picChg chg="add mod">
          <ac:chgData name="SHINJI KANDA" userId="fa1c877523b043be" providerId="LiveId" clId="{44C15386-B93B-47D1-B48E-135110C10D20}" dt="2022-11-21T02:28:20.438" v="4081" actId="1076"/>
          <ac:picMkLst>
            <pc:docMk/>
            <pc:sldMk cId="1700723696" sldId="410"/>
            <ac:picMk id="5" creationId="{1716CF6D-44F9-C0A5-6416-8D295DC9D871}"/>
          </ac:picMkLst>
        </pc:picChg>
      </pc:sldChg>
      <pc:sldChg chg="modSp add mod">
        <pc:chgData name="SHINJI KANDA" userId="fa1c877523b043be" providerId="LiveId" clId="{44C15386-B93B-47D1-B48E-135110C10D20}" dt="2022-11-21T02:28:56.563" v="4103" actId="20577"/>
        <pc:sldMkLst>
          <pc:docMk/>
          <pc:sldMk cId="3248730807" sldId="411"/>
        </pc:sldMkLst>
        <pc:spChg chg="mod">
          <ac:chgData name="SHINJI KANDA" userId="fa1c877523b043be" providerId="LiveId" clId="{44C15386-B93B-47D1-B48E-135110C10D20}" dt="2022-11-21T02:28:56.563" v="4103" actId="20577"/>
          <ac:spMkLst>
            <pc:docMk/>
            <pc:sldMk cId="3248730807" sldId="411"/>
            <ac:spMk id="3" creationId="{534DE208-CD6D-42B1-88C5-61A048DFC965}"/>
          </ac:spMkLst>
        </pc:spChg>
      </pc:sldChg>
      <pc:sldChg chg="modSp add mod">
        <pc:chgData name="SHINJI KANDA" userId="fa1c877523b043be" providerId="LiveId" clId="{44C15386-B93B-47D1-B48E-135110C10D20}" dt="2022-12-07T22:56:01.375" v="4525" actId="207"/>
        <pc:sldMkLst>
          <pc:docMk/>
          <pc:sldMk cId="2923761509" sldId="412"/>
        </pc:sldMkLst>
        <pc:spChg chg="mod">
          <ac:chgData name="SHINJI KANDA" userId="fa1c877523b043be" providerId="LiveId" clId="{44C15386-B93B-47D1-B48E-135110C10D20}" dt="2022-11-21T02:29:17.424" v="4124" actId="20577"/>
          <ac:spMkLst>
            <pc:docMk/>
            <pc:sldMk cId="2923761509" sldId="412"/>
            <ac:spMk id="2" creationId="{CD2541B4-E2E5-4028-A0D9-0746D9A88166}"/>
          </ac:spMkLst>
        </pc:spChg>
        <pc:spChg chg="mod">
          <ac:chgData name="SHINJI KANDA" userId="fa1c877523b043be" providerId="LiveId" clId="{44C15386-B93B-47D1-B48E-135110C10D20}" dt="2022-12-07T22:56:01.375" v="4525" actId="207"/>
          <ac:spMkLst>
            <pc:docMk/>
            <pc:sldMk cId="2923761509" sldId="412"/>
            <ac:spMk id="3" creationId="{534DE208-CD6D-42B1-88C5-61A048DFC965}"/>
          </ac:spMkLst>
        </pc:spChg>
      </pc:sldChg>
      <pc:sldChg chg="modSp add mod">
        <pc:chgData name="SHINJI KANDA" userId="fa1c877523b043be" providerId="LiveId" clId="{44C15386-B93B-47D1-B48E-135110C10D20}" dt="2022-11-21T02:31:58.731" v="4167" actId="20577"/>
        <pc:sldMkLst>
          <pc:docMk/>
          <pc:sldMk cId="3106042941" sldId="413"/>
        </pc:sldMkLst>
        <pc:spChg chg="mod">
          <ac:chgData name="SHINJI KANDA" userId="fa1c877523b043be" providerId="LiveId" clId="{44C15386-B93B-47D1-B48E-135110C10D20}" dt="2022-11-21T02:31:58.731" v="4167" actId="20577"/>
          <ac:spMkLst>
            <pc:docMk/>
            <pc:sldMk cId="3106042941" sldId="413"/>
            <ac:spMk id="3" creationId="{534DE208-CD6D-42B1-88C5-61A048DFC965}"/>
          </ac:spMkLst>
        </pc:spChg>
      </pc:sldChg>
      <pc:sldChg chg="modSp add mod ord">
        <pc:chgData name="SHINJI KANDA" userId="fa1c877523b043be" providerId="LiveId" clId="{44C15386-B93B-47D1-B48E-135110C10D20}" dt="2022-12-07T22:56:07.898" v="4526" actId="207"/>
        <pc:sldMkLst>
          <pc:docMk/>
          <pc:sldMk cId="1448745935" sldId="414"/>
        </pc:sldMkLst>
        <pc:spChg chg="mod">
          <ac:chgData name="SHINJI KANDA" userId="fa1c877523b043be" providerId="LiveId" clId="{44C15386-B93B-47D1-B48E-135110C10D20}" dt="2022-11-21T02:42:49.721" v="4173" actId="20577"/>
          <ac:spMkLst>
            <pc:docMk/>
            <pc:sldMk cId="1448745935" sldId="414"/>
            <ac:spMk id="2" creationId="{CD2541B4-E2E5-4028-A0D9-0746D9A88166}"/>
          </ac:spMkLst>
        </pc:spChg>
        <pc:spChg chg="mod">
          <ac:chgData name="SHINJI KANDA" userId="fa1c877523b043be" providerId="LiveId" clId="{44C15386-B93B-47D1-B48E-135110C10D20}" dt="2022-12-07T22:56:07.898" v="4526" actId="207"/>
          <ac:spMkLst>
            <pc:docMk/>
            <pc:sldMk cId="1448745935" sldId="414"/>
            <ac:spMk id="3" creationId="{534DE208-CD6D-42B1-88C5-61A048DFC965}"/>
          </ac:spMkLst>
        </pc:spChg>
      </pc:sldChg>
      <pc:sldChg chg="modSp add mod">
        <pc:chgData name="SHINJI KANDA" userId="fa1c877523b043be" providerId="LiveId" clId="{44C15386-B93B-47D1-B48E-135110C10D20}" dt="2022-11-21T02:43:37.657" v="4214" actId="27636"/>
        <pc:sldMkLst>
          <pc:docMk/>
          <pc:sldMk cId="2021005460" sldId="415"/>
        </pc:sldMkLst>
        <pc:spChg chg="mod">
          <ac:chgData name="SHINJI KANDA" userId="fa1c877523b043be" providerId="LiveId" clId="{44C15386-B93B-47D1-B48E-135110C10D20}" dt="2022-11-21T02:43:37.657" v="4214" actId="27636"/>
          <ac:spMkLst>
            <pc:docMk/>
            <pc:sldMk cId="2021005460" sldId="415"/>
            <ac:spMk id="3" creationId="{534DE208-CD6D-42B1-88C5-61A048DFC965}"/>
          </ac:spMkLst>
        </pc:spChg>
      </pc:sldChg>
      <pc:sldChg chg="modSp add mod">
        <pc:chgData name="SHINJI KANDA" userId="fa1c877523b043be" providerId="LiveId" clId="{44C15386-B93B-47D1-B48E-135110C10D20}" dt="2022-12-07T22:56:14.474" v="4527" actId="207"/>
        <pc:sldMkLst>
          <pc:docMk/>
          <pc:sldMk cId="1108005454" sldId="416"/>
        </pc:sldMkLst>
        <pc:spChg chg="mod">
          <ac:chgData name="SHINJI KANDA" userId="fa1c877523b043be" providerId="LiveId" clId="{44C15386-B93B-47D1-B48E-135110C10D20}" dt="2022-11-21T02:57:19.774" v="4239" actId="20577"/>
          <ac:spMkLst>
            <pc:docMk/>
            <pc:sldMk cId="1108005454" sldId="416"/>
            <ac:spMk id="2" creationId="{CD2541B4-E2E5-4028-A0D9-0746D9A88166}"/>
          </ac:spMkLst>
        </pc:spChg>
        <pc:spChg chg="mod">
          <ac:chgData name="SHINJI KANDA" userId="fa1c877523b043be" providerId="LiveId" clId="{44C15386-B93B-47D1-B48E-135110C10D20}" dt="2022-12-07T22:56:14.474" v="4527" actId="207"/>
          <ac:spMkLst>
            <pc:docMk/>
            <pc:sldMk cId="1108005454" sldId="416"/>
            <ac:spMk id="3" creationId="{534DE208-CD6D-42B1-88C5-61A048DFC965}"/>
          </ac:spMkLst>
        </pc:spChg>
      </pc:sldChg>
      <pc:sldChg chg="modSp add mod ord">
        <pc:chgData name="SHINJI KANDA" userId="fa1c877523b043be" providerId="LiveId" clId="{44C15386-B93B-47D1-B48E-135110C10D20}" dt="2022-11-21T02:58:28.966" v="4349" actId="207"/>
        <pc:sldMkLst>
          <pc:docMk/>
          <pc:sldMk cId="3185893157" sldId="417"/>
        </pc:sldMkLst>
        <pc:spChg chg="mod">
          <ac:chgData name="SHINJI KANDA" userId="fa1c877523b043be" providerId="LiveId" clId="{44C15386-B93B-47D1-B48E-135110C10D20}" dt="2022-11-21T02:57:57.643" v="4296" actId="20577"/>
          <ac:spMkLst>
            <pc:docMk/>
            <pc:sldMk cId="3185893157" sldId="417"/>
            <ac:spMk id="2" creationId="{CD2541B4-E2E5-4028-A0D9-0746D9A88166}"/>
          </ac:spMkLst>
        </pc:spChg>
        <pc:spChg chg="mod">
          <ac:chgData name="SHINJI KANDA" userId="fa1c877523b043be" providerId="LiveId" clId="{44C15386-B93B-47D1-B48E-135110C10D20}" dt="2022-11-21T02:58:28.966" v="4349" actId="207"/>
          <ac:spMkLst>
            <pc:docMk/>
            <pc:sldMk cId="3185893157" sldId="417"/>
            <ac:spMk id="3" creationId="{534DE208-CD6D-42B1-88C5-61A048DFC965}"/>
          </ac:spMkLst>
        </pc:spChg>
      </pc:sldChg>
      <pc:sldChg chg="modSp add mod ord">
        <pc:chgData name="SHINJI KANDA" userId="fa1c877523b043be" providerId="LiveId" clId="{44C15386-B93B-47D1-B48E-135110C10D20}" dt="2022-12-07T22:56:32.022" v="4529" actId="207"/>
        <pc:sldMkLst>
          <pc:docMk/>
          <pc:sldMk cId="2792602596" sldId="418"/>
        </pc:sldMkLst>
        <pc:spChg chg="mod">
          <ac:chgData name="SHINJI KANDA" userId="fa1c877523b043be" providerId="LiveId" clId="{44C15386-B93B-47D1-B48E-135110C10D20}" dt="2022-11-21T02:58:50.465" v="4361" actId="20577"/>
          <ac:spMkLst>
            <pc:docMk/>
            <pc:sldMk cId="2792602596" sldId="418"/>
            <ac:spMk id="2" creationId="{CD2541B4-E2E5-4028-A0D9-0746D9A88166}"/>
          </ac:spMkLst>
        </pc:spChg>
        <pc:spChg chg="mod">
          <ac:chgData name="SHINJI KANDA" userId="fa1c877523b043be" providerId="LiveId" clId="{44C15386-B93B-47D1-B48E-135110C10D20}" dt="2022-12-07T22:56:32.022" v="4529" actId="207"/>
          <ac:spMkLst>
            <pc:docMk/>
            <pc:sldMk cId="2792602596" sldId="418"/>
            <ac:spMk id="3" creationId="{534DE208-CD6D-42B1-88C5-61A048DFC965}"/>
          </ac:spMkLst>
        </pc:spChg>
      </pc:sldChg>
      <pc:sldChg chg="modSp add mod ord">
        <pc:chgData name="SHINJI KANDA" userId="fa1c877523b043be" providerId="LiveId" clId="{44C15386-B93B-47D1-B48E-135110C10D20}" dt="2022-11-21T03:00:43.858" v="4415" actId="20577"/>
        <pc:sldMkLst>
          <pc:docMk/>
          <pc:sldMk cId="3248307133" sldId="419"/>
        </pc:sldMkLst>
        <pc:spChg chg="mod">
          <ac:chgData name="SHINJI KANDA" userId="fa1c877523b043be" providerId="LiveId" clId="{44C15386-B93B-47D1-B48E-135110C10D20}" dt="2022-11-21T02:59:25.245" v="4396" actId="20577"/>
          <ac:spMkLst>
            <pc:docMk/>
            <pc:sldMk cId="3248307133" sldId="419"/>
            <ac:spMk id="2" creationId="{CD2541B4-E2E5-4028-A0D9-0746D9A88166}"/>
          </ac:spMkLst>
        </pc:spChg>
        <pc:spChg chg="mod">
          <ac:chgData name="SHINJI KANDA" userId="fa1c877523b043be" providerId="LiveId" clId="{44C15386-B93B-47D1-B48E-135110C10D20}" dt="2022-11-21T03:00:43.858" v="4415" actId="20577"/>
          <ac:spMkLst>
            <pc:docMk/>
            <pc:sldMk cId="3248307133" sldId="419"/>
            <ac:spMk id="3" creationId="{534DE208-CD6D-42B1-88C5-61A048DFC965}"/>
          </ac:spMkLst>
        </pc:spChg>
      </pc:sldChg>
      <pc:sldChg chg="add">
        <pc:chgData name="SHINJI KANDA" userId="fa1c877523b043be" providerId="LiveId" clId="{44C15386-B93B-47D1-B48E-135110C10D20}" dt="2022-12-07T22:46:36.400" v="4461" actId="2890"/>
        <pc:sldMkLst>
          <pc:docMk/>
          <pc:sldMk cId="843059797" sldId="420"/>
        </pc:sldMkLst>
      </pc:sldChg>
      <pc:sldChg chg="modSp add mod">
        <pc:chgData name="SHINJI KANDA" userId="fa1c877523b043be" providerId="LiveId" clId="{44C15386-B93B-47D1-B48E-135110C10D20}" dt="2022-12-07T22:48:43.051" v="4490" actId="207"/>
        <pc:sldMkLst>
          <pc:docMk/>
          <pc:sldMk cId="3489149325" sldId="890"/>
        </pc:sldMkLst>
        <pc:spChg chg="mod">
          <ac:chgData name="SHINJI KANDA" userId="fa1c877523b043be" providerId="LiveId" clId="{44C15386-B93B-47D1-B48E-135110C10D20}" dt="2022-12-07T22:48:43.051" v="4490" actId="207"/>
          <ac:spMkLst>
            <pc:docMk/>
            <pc:sldMk cId="3489149325" sldId="890"/>
            <ac:spMk id="5" creationId="{FDAE476F-67E3-F8A0-61C6-46ED2E3B9B28}"/>
          </ac:spMkLst>
        </pc:spChg>
        <pc:spChg chg="mod">
          <ac:chgData name="SHINJI KANDA" userId="fa1c877523b043be" providerId="LiveId" clId="{44C15386-B93B-47D1-B48E-135110C10D20}" dt="2022-12-07T22:48:36.654" v="4489" actId="207"/>
          <ac:spMkLst>
            <pc:docMk/>
            <pc:sldMk cId="3489149325" sldId="890"/>
            <ac:spMk id="6" creationId="{05E9EDDF-B4A2-4C60-432D-858114D426E6}"/>
          </ac:spMkLst>
        </pc:spChg>
      </pc:sldChg>
      <pc:sldChg chg="add">
        <pc:chgData name="SHINJI KANDA" userId="fa1c877523b043be" providerId="LiveId" clId="{44C15386-B93B-47D1-B48E-135110C10D20}" dt="2022-12-07T22:49:52.400" v="4492"/>
        <pc:sldMkLst>
          <pc:docMk/>
          <pc:sldMk cId="21358092" sldId="891"/>
        </pc:sldMkLst>
      </pc:sldChg>
      <pc:sldChg chg="add">
        <pc:chgData name="SHINJI KANDA" userId="fa1c877523b043be" providerId="LiveId" clId="{44C15386-B93B-47D1-B48E-135110C10D20}" dt="2022-12-07T22:50:22.403" v="4494"/>
        <pc:sldMkLst>
          <pc:docMk/>
          <pc:sldMk cId="141761474" sldId="892"/>
        </pc:sldMkLst>
      </pc:sldChg>
      <pc:sldChg chg="add">
        <pc:chgData name="SHINJI KANDA" userId="fa1c877523b043be" providerId="LiveId" clId="{44C15386-B93B-47D1-B48E-135110C10D20}" dt="2022-12-07T22:50:35.138" v="4495"/>
        <pc:sldMkLst>
          <pc:docMk/>
          <pc:sldMk cId="4088942265" sldId="894"/>
        </pc:sldMkLst>
      </pc:sldChg>
      <pc:sldChg chg="addSp delSp add del setBg delDesignElem">
        <pc:chgData name="SHINJI KANDA" userId="fa1c877523b043be" providerId="LiveId" clId="{44C15386-B93B-47D1-B48E-135110C10D20}" dt="2022-12-08T07:26:44.118" v="4582"/>
        <pc:sldMkLst>
          <pc:docMk/>
          <pc:sldMk cId="1932616084" sldId="895"/>
        </pc:sldMkLst>
        <pc:spChg chg="add del">
          <ac:chgData name="SHINJI KANDA" userId="fa1c877523b043be" providerId="LiveId" clId="{44C15386-B93B-47D1-B48E-135110C10D20}" dt="2022-12-08T07:26:44.118" v="4582"/>
          <ac:spMkLst>
            <pc:docMk/>
            <pc:sldMk cId="1932616084" sldId="895"/>
            <ac:spMk id="8" creationId="{787F4F1C-8D3D-4EC1-B72D-A0470A5A08B8}"/>
          </ac:spMkLst>
        </pc:spChg>
        <pc:grpChg chg="add del">
          <ac:chgData name="SHINJI KANDA" userId="fa1c877523b043be" providerId="LiveId" clId="{44C15386-B93B-47D1-B48E-135110C10D20}" dt="2022-12-08T07:26:44.118" v="4582"/>
          <ac:grpSpMkLst>
            <pc:docMk/>
            <pc:sldMk cId="1932616084" sldId="895"/>
            <ac:grpSpMk id="10" creationId="{D1E3DD61-64DB-46AD-B249-E273CD86B051}"/>
          </ac:grpSpMkLst>
        </pc:grpChg>
      </pc:sldChg>
      <pc:sldChg chg="delSp add del setBg delDesignElem">
        <pc:chgData name="SHINJI KANDA" userId="fa1c877523b043be" providerId="LiveId" clId="{44C15386-B93B-47D1-B48E-135110C10D20}" dt="2022-12-08T07:26:53.578" v="4585" actId="2696"/>
        <pc:sldMkLst>
          <pc:docMk/>
          <pc:sldMk cId="2212513285" sldId="895"/>
        </pc:sldMkLst>
        <pc:spChg chg="del">
          <ac:chgData name="SHINJI KANDA" userId="fa1c877523b043be" providerId="LiveId" clId="{44C15386-B93B-47D1-B48E-135110C10D20}" dt="2022-12-08T07:26:46.399" v="4584"/>
          <ac:spMkLst>
            <pc:docMk/>
            <pc:sldMk cId="2212513285" sldId="895"/>
            <ac:spMk id="8" creationId="{787F4F1C-8D3D-4EC1-B72D-A0470A5A08B8}"/>
          </ac:spMkLst>
        </pc:spChg>
        <pc:grpChg chg="del">
          <ac:chgData name="SHINJI KANDA" userId="fa1c877523b043be" providerId="LiveId" clId="{44C15386-B93B-47D1-B48E-135110C10D20}" dt="2022-12-08T07:26:46.399" v="4584"/>
          <ac:grpSpMkLst>
            <pc:docMk/>
            <pc:sldMk cId="2212513285" sldId="895"/>
            <ac:grpSpMk id="10" creationId="{D1E3DD61-64DB-46AD-B249-E273CD86B051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7A277-6C4E-4241-A952-F710C194B478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EDB48-5E37-4037-9187-517C229EA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707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5069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5661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7693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8701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2254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3561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「これ」「それ」「あれ」をいろんなものを指さしながら繰り返す。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3433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0385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259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759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8971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9352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6169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2806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op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3FEB87-5BA6-CF89-815D-4D3371CDD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Autofit/>
          </a:bodyPr>
          <a:lstStyle>
            <a:lvl1pPr algn="ctr">
              <a:defRPr sz="7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r>
              <a:rPr kumimoji="1" lang="ja-JP" altLang="en-US" dirty="0"/>
              <a:t>みんなのにほんご</a:t>
            </a:r>
            <a:br>
              <a:rPr kumimoji="1" lang="en-US" altLang="ja-JP" dirty="0"/>
            </a:br>
            <a:r>
              <a:rPr kumimoji="1" lang="ja-JP" altLang="en-US" dirty="0"/>
              <a:t>しょきゅう</a:t>
            </a:r>
            <a:r>
              <a:rPr kumimoji="1" lang="en-US" altLang="ja-JP" dirty="0"/>
              <a:t>Ⅰ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C6DD494-5A21-A658-24D4-8FE7EB0999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 anchor="ctr"/>
          <a:lstStyle>
            <a:lvl1pPr marL="0" indent="0" algn="ctr">
              <a:buNone/>
              <a:defRPr sz="4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ja-JP" dirty="0"/>
              <a:t>GOOD</a:t>
            </a:r>
            <a:r>
              <a:rPr kumimoji="1" lang="ja-JP" altLang="en-US" dirty="0"/>
              <a:t>ダイブショップ</a:t>
            </a:r>
            <a:br>
              <a:rPr kumimoji="1" lang="en-US" altLang="ja-JP" dirty="0"/>
            </a:br>
            <a:r>
              <a:rPr kumimoji="1" lang="en-US" altLang="ja-JP" dirty="0"/>
              <a:t>A-1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D363F4-B9F3-C6BA-388B-182ACA2A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92E51D-48BA-E8E9-08E3-F4CF2C4C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84688-3390-D299-424E-F4303645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6733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C9EE27-1089-0FBB-2677-6C2CBC670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12ABF1-C146-462B-3F98-F3301FBD6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E3E187A-2044-0BE1-62CA-E740A700B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91723F3-1C83-744F-F00F-78C46DCF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13B3D3E-8993-D7DB-A80E-4869E1CA1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3600811-578F-181F-A395-ED0BA28EF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152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383C24-33BC-990C-7110-4370CF57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97DA8F1-51C9-8655-B0F4-13CE11472B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EEA9E34-EAED-75BB-458D-6E3C82FBD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592649B-881A-B069-2AB6-ABFE7F3A4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FDB6466-DE61-8B31-3B15-6C030777D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C7BDF6F-681A-82C5-FCBD-B21030F8E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5559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FB533C-E175-1DB3-D7C5-A650A545D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D56C8CB-8212-95A9-0830-73C826EB8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EC257DE-2C36-93CA-642A-605584B5C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EDD045-7B0C-E6F6-E9C2-623D6EDE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F339721-3A50-78D4-D5F6-45C5EA17E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7351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7034924-E1EC-15E5-8525-964A2BE988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22E16E3-6FA0-EDC7-504F-95C566548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D4BE64F-1922-9C2A-37C2-234520431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459343-2A0B-46C0-64A4-385C8C903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2303ED-D93C-B86C-BCD6-656AE92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6544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an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3FEB87-5BA6-CF89-815D-4D3371CDD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136525"/>
            <a:ext cx="10515599" cy="3882582"/>
          </a:xfrm>
        </p:spPr>
        <p:txBody>
          <a:bodyPr anchor="ctr">
            <a:noAutofit/>
          </a:bodyPr>
          <a:lstStyle>
            <a:lvl1pPr algn="ctr">
              <a:defRPr sz="115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r>
              <a:rPr kumimoji="1" lang="ja-JP" altLang="en-US" dirty="0"/>
              <a:t>たんご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C6DD494-5A21-A658-24D4-8FE7EB0999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189228"/>
            <a:ext cx="10515600" cy="18263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8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読み方</a:t>
            </a:r>
            <a:r>
              <a:rPr kumimoji="1" lang="en-US" altLang="ja-JP" dirty="0"/>
              <a:t>/</a:t>
            </a:r>
            <a:r>
              <a:rPr kumimoji="1" lang="ja-JP" altLang="en-US" dirty="0"/>
              <a:t>ビサヤ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D363F4-B9F3-C6BA-388B-182ACA2A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92E51D-48BA-E8E9-08E3-F4CF2C4C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84688-3390-D299-424E-F4303645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771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xpla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3FEB87-5BA6-CF89-815D-4D3371CDD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136525"/>
            <a:ext cx="10515599" cy="1437094"/>
          </a:xfrm>
        </p:spPr>
        <p:txBody>
          <a:bodyPr anchor="ctr">
            <a:noAutofit/>
          </a:bodyPr>
          <a:lstStyle>
            <a:lvl1pPr algn="ctr">
              <a:defRPr sz="80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r>
              <a:rPr kumimoji="1" lang="ja-JP" altLang="en-US" dirty="0"/>
              <a:t>解説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C6DD494-5A21-A658-24D4-8FE7EB0999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701210"/>
            <a:ext cx="10515600" cy="431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説明詳細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D363F4-B9F3-C6BA-388B-182ACA2A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92E51D-48BA-E8E9-08E3-F4CF2C4C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84688-3390-D299-424E-F4303645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7355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F11657-79B4-A30F-AB89-DC5E428C4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B02167F-BE50-51EC-DAFE-03944AF7E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36A8BB-D375-7E55-9B3A-220679CAE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D6AB79-F17E-0723-A4BC-BB2C4103D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40EB770-0F8E-DBE0-7ED7-D63A8733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03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5A862F-5460-EB92-F69D-A1D9C7714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6ACE177-206D-273C-E02D-C228CCF85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58E83F-5F91-5AA6-0AE8-CA98A00C2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BA92906-FD0F-1E9F-9A57-2FB29D9F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8529C3-DF0C-E735-A933-7959229B6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1966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DEBF30-79A0-762C-75ED-7F3519FE7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5D0315-2FC2-52DB-E7B0-B0AB9EE5E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17A23CB-FAAE-9575-84CF-20C5601BB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CA3AC95-533D-2C4E-6266-1F2CFB8FE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C367CB1-E7FB-1CA1-7569-7B0062B62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F7B9EB6-E470-B3AD-46C4-D13A3138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04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22621D-2836-89CB-A16C-A732BF0B3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5E36570-16C7-07AC-B8D2-CE9D247FD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0428A75-8916-9A21-3C15-F4BC77EB6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151D60E-83FB-1295-A965-87B83FFC8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FC560E2-456B-940B-46B3-832B27622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8F2CEBD-5C8E-DD6C-05BC-4DA816D3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7A2F11D-649D-687A-2EBC-7BDCACCA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CA3F446-57C6-39AB-EAE1-25A35D323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5531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63ADE1-8BEF-B590-1350-00587F0F5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D80D6CE-E410-74E5-31C4-684F4278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8F8D16B-E2DD-EE8F-CA38-2D70C20A8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644AD57-9303-1EAF-03E9-28B36875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7227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9B7CA66-1A49-07A1-4BB9-3BEA39A6F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D4F69C3-9F8D-59D7-E695-F971B2416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9CD22D-A9A6-D4DB-59B0-81AD4D34F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1366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2E824D7-6F0A-EF8C-0292-7D8D9A495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みんなのにほんご　しょきゅう</a:t>
            </a:r>
            <a:r>
              <a:rPr kumimoji="1" lang="en-US" altLang="ja-JP" dirty="0"/>
              <a:t>Ⅰ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E8E0FCD-F708-7D9E-F659-E94F0DB82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みんなのにほんご しょきゅう　第一課</a:t>
            </a:r>
          </a:p>
          <a:p>
            <a:pPr lvl="1"/>
            <a:r>
              <a:rPr kumimoji="1" lang="en-US" altLang="ja-JP" dirty="0"/>
              <a:t>A-1</a:t>
            </a:r>
            <a:br>
              <a:rPr kumimoji="1" lang="en-US" altLang="ja-JP" dirty="0"/>
            </a:br>
            <a:r>
              <a:rPr kumimoji="1" lang="en-US" altLang="ja-JP" dirty="0"/>
              <a:t>A-2</a:t>
            </a:r>
            <a:br>
              <a:rPr kumimoji="1" lang="en-US" altLang="ja-JP" dirty="0"/>
            </a:br>
            <a:r>
              <a:rPr kumimoji="1" lang="en-US" altLang="ja-JP" dirty="0"/>
              <a:t>A-3</a:t>
            </a:r>
            <a:br>
              <a:rPr kumimoji="1" lang="en-US" altLang="ja-JP" dirty="0"/>
            </a:br>
            <a:r>
              <a:rPr kumimoji="1" lang="en-US" altLang="ja-JP" dirty="0"/>
              <a:t>A-4</a:t>
            </a:r>
            <a:br>
              <a:rPr kumimoji="1" lang="en-US" altLang="ja-JP" dirty="0"/>
            </a:br>
            <a:r>
              <a:rPr kumimoji="1" lang="en-US" altLang="ja-JP" dirty="0"/>
              <a:t>A-5</a:t>
            </a:r>
            <a:br>
              <a:rPr kumimoji="1" lang="en-US" altLang="ja-JP" dirty="0"/>
            </a:br>
            <a:r>
              <a:rPr kumimoji="1" lang="en-US" altLang="ja-JP" dirty="0"/>
              <a:t>A-6</a:t>
            </a:r>
            <a:endParaRPr kumimoji="1" lang="ja-JP" altLang="en-US" dirty="0"/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875A516-8C14-6CDB-7EAE-5F494A719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B5E556-1A98-2CAD-6D24-05354A83E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2410873-0DAC-BBF8-CD4C-33BB6972E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34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UD デジタル 教科書体 NK-B" panose="02020700000000000000" pitchFamily="18" charset="-128"/>
          <a:ea typeface="UD デジタル 教科書体 NK-B" panose="02020700000000000000" pitchFamily="18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3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ED19A283-8285-00C3-F6BB-F265CC13F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10800645" cy="2308324"/>
          </a:xfrm>
        </p:spPr>
        <p:txBody>
          <a:bodyPr>
            <a:normAutofit/>
          </a:bodyPr>
          <a:lstStyle/>
          <a:p>
            <a:pPr algn="l"/>
            <a:r>
              <a:rPr lang="en-US" altLang="ja-JP" sz="6700" dirty="0">
                <a:solidFill>
                  <a:schemeClr val="bg1"/>
                </a:solidFill>
              </a:rPr>
              <a:t>GOOD</a:t>
            </a:r>
            <a:r>
              <a:rPr kumimoji="1" lang="ja-JP" altLang="en-US" sz="6700" dirty="0">
                <a:solidFill>
                  <a:schemeClr val="bg1"/>
                </a:solidFill>
              </a:rPr>
              <a:t>のにほんご</a:t>
            </a:r>
            <a:br>
              <a:rPr kumimoji="1" lang="en-US" altLang="ja-JP" sz="6700" dirty="0">
                <a:solidFill>
                  <a:schemeClr val="bg1"/>
                </a:solidFill>
              </a:rPr>
            </a:br>
            <a:r>
              <a:rPr kumimoji="1" lang="ja-JP" altLang="en-US" sz="6700" dirty="0">
                <a:solidFill>
                  <a:schemeClr val="bg1"/>
                </a:solidFill>
              </a:rPr>
              <a:t>しょきゅう</a:t>
            </a:r>
            <a:r>
              <a:rPr lang="en-US" altLang="ja-JP" sz="6700" dirty="0">
                <a:solidFill>
                  <a:schemeClr val="bg1"/>
                </a:solidFill>
              </a:rPr>
              <a:t>Ⅰ</a:t>
            </a:r>
            <a:r>
              <a:rPr kumimoji="1" lang="en-US" altLang="ja-JP" sz="6700" dirty="0">
                <a:solidFill>
                  <a:schemeClr val="bg1"/>
                </a:solidFill>
              </a:rPr>
              <a:t> </a:t>
            </a:r>
            <a:r>
              <a:rPr lang="en-US" altLang="ja-JP" sz="4400" dirty="0">
                <a:solidFill>
                  <a:schemeClr val="bg1"/>
                </a:solidFill>
              </a:rPr>
              <a:t>Lesson2</a:t>
            </a:r>
            <a:endParaRPr kumimoji="1" lang="ja-JP" altLang="en-US" sz="6700" dirty="0">
              <a:solidFill>
                <a:schemeClr val="bg1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E2472D2-1E5E-3380-C1BC-7C60BE681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3809998"/>
            <a:ext cx="7025753" cy="1450623"/>
          </a:xfrm>
        </p:spPr>
        <p:txBody>
          <a:bodyPr>
            <a:normAutofit/>
          </a:bodyPr>
          <a:lstStyle/>
          <a:p>
            <a:pPr algn="l"/>
            <a:r>
              <a:rPr lang="ja-JP" altLang="en-US" sz="4800" dirty="0">
                <a:solidFill>
                  <a:schemeClr val="bg1"/>
                </a:solidFill>
              </a:rPr>
              <a:t>たんご </a:t>
            </a:r>
            <a:r>
              <a:rPr lang="en-US" altLang="ja-JP" sz="4800" dirty="0">
                <a:solidFill>
                  <a:schemeClr val="bg1"/>
                </a:solidFill>
              </a:rPr>
              <a:t>Pulong</a:t>
            </a:r>
            <a:endParaRPr kumimoji="1" lang="ja-JP" alt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90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3AF52A-4864-A472-2F19-6831BBC559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それ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63F96E-FFE3-82FE-1A23-3ABDB0C1EF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sore</a:t>
            </a:r>
          </a:p>
        </p:txBody>
      </p:sp>
    </p:spTree>
    <p:extLst>
      <p:ext uri="{BB962C8B-B14F-4D97-AF65-F5344CB8AC3E}">
        <p14:creationId xmlns:p14="http://schemas.microsoft.com/office/powerpoint/2010/main" val="626830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3AF52A-4864-A472-2F19-6831BBC559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それ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63F96E-FFE3-82FE-1A23-3ABDB0C1EF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That thing / nga</a:t>
            </a:r>
          </a:p>
        </p:txBody>
      </p:sp>
    </p:spTree>
    <p:extLst>
      <p:ext uri="{BB962C8B-B14F-4D97-AF65-F5344CB8AC3E}">
        <p14:creationId xmlns:p14="http://schemas.microsoft.com/office/powerpoint/2010/main" val="2814676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3AF52A-4864-A472-2F19-6831BBC559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あれ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63F96E-FFE3-82FE-1A23-3ABDB0C1EF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are</a:t>
            </a:r>
          </a:p>
        </p:txBody>
      </p:sp>
    </p:spTree>
    <p:extLst>
      <p:ext uri="{BB962C8B-B14F-4D97-AF65-F5344CB8AC3E}">
        <p14:creationId xmlns:p14="http://schemas.microsoft.com/office/powerpoint/2010/main" val="105872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3AF52A-4864-A472-2F19-6831BBC559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あ</a:t>
            </a:r>
            <a:r>
              <a:rPr kumimoji="1" lang="ja-JP" altLang="en-US" dirty="0"/>
              <a:t>れ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63F96E-FFE3-82FE-1A23-3ABDB0C1EF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That thing/ nga</a:t>
            </a:r>
          </a:p>
        </p:txBody>
      </p:sp>
    </p:spTree>
    <p:extLst>
      <p:ext uri="{BB962C8B-B14F-4D97-AF65-F5344CB8AC3E}">
        <p14:creationId xmlns:p14="http://schemas.microsoft.com/office/powerpoint/2010/main" val="80704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667B7352-9DF4-E172-230E-5E6319243B92}"/>
              </a:ext>
            </a:extLst>
          </p:cNvPr>
          <p:cNvSpPr/>
          <p:nvPr/>
        </p:nvSpPr>
        <p:spPr>
          <a:xfrm>
            <a:off x="1009403" y="1733797"/>
            <a:ext cx="6068291" cy="49876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5E9429F8-01A2-AFAC-7E5D-02AAE7CC0FED}"/>
              </a:ext>
            </a:extLst>
          </p:cNvPr>
          <p:cNvSpPr/>
          <p:nvPr/>
        </p:nvSpPr>
        <p:spPr>
          <a:xfrm>
            <a:off x="9136037" y="2338759"/>
            <a:ext cx="1932041" cy="1877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DBEE6ED2-E57E-144D-C1F8-19E4800735C6}"/>
              </a:ext>
            </a:extLst>
          </p:cNvPr>
          <p:cNvSpPr/>
          <p:nvPr/>
        </p:nvSpPr>
        <p:spPr>
          <a:xfrm>
            <a:off x="3974219" y="2173184"/>
            <a:ext cx="2664144" cy="2198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C9286E1-7F7F-1429-FF8E-E094EB191D29}"/>
              </a:ext>
            </a:extLst>
          </p:cNvPr>
          <p:cNvSpPr/>
          <p:nvPr/>
        </p:nvSpPr>
        <p:spPr>
          <a:xfrm>
            <a:off x="1216555" y="2136415"/>
            <a:ext cx="2573868" cy="2235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FDAE476F-67E3-F8A0-61C6-46ED2E3B9B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これ　それ　　　　　　あれ</a:t>
            </a:r>
            <a:br>
              <a:rPr lang="en-US" altLang="ja-JP" dirty="0"/>
            </a:br>
            <a:r>
              <a:rPr lang="en-US" altLang="ja-JP" sz="2800" dirty="0">
                <a:solidFill>
                  <a:schemeClr val="bg1"/>
                </a:solidFill>
              </a:rPr>
              <a:t>M</a:t>
            </a:r>
            <a:r>
              <a:rPr lang="en-US" altLang="ja-JP" sz="2800" dirty="0"/>
              <a:t>My side</a:t>
            </a:r>
            <a:r>
              <a:rPr lang="en-US" altLang="ja-JP" sz="2800" dirty="0">
                <a:solidFill>
                  <a:srgbClr val="FF0000"/>
                </a:solidFill>
              </a:rPr>
              <a:t>         </a:t>
            </a:r>
            <a:r>
              <a:rPr lang="en-US" altLang="ja-JP" sz="2800" dirty="0"/>
              <a:t>Your side</a:t>
            </a:r>
            <a:r>
              <a:rPr lang="ja-JP" altLang="en-US" sz="2800" dirty="0"/>
              <a:t>　　　</a:t>
            </a:r>
            <a:r>
              <a:rPr lang="en-US" altLang="ja-JP" sz="2800" dirty="0"/>
              <a:t> </a:t>
            </a:r>
            <a:r>
              <a:rPr lang="ja-JP" altLang="en-US" sz="2800" dirty="0"/>
              <a:t>　</a:t>
            </a:r>
            <a:r>
              <a:rPr lang="en-US" altLang="ja-JP" sz="2800" dirty="0"/>
              <a:t>                     </a:t>
            </a:r>
            <a:r>
              <a:rPr lang="ja-JP" altLang="en-US" sz="2800" dirty="0"/>
              <a:t>　</a:t>
            </a:r>
            <a:r>
              <a:rPr lang="en-US" altLang="ja-JP" sz="2800" dirty="0"/>
              <a:t> Far place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05E9EDDF-B4A2-4C60-432D-858114D42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1573619"/>
            <a:ext cx="11037125" cy="5284381"/>
          </a:xfrm>
        </p:spPr>
        <p:txBody>
          <a:bodyPr/>
          <a:lstStyle/>
          <a:p>
            <a:r>
              <a:rPr lang="ja-JP" altLang="en-US" sz="6600" dirty="0">
                <a:solidFill>
                  <a:schemeClr val="bg1"/>
                </a:solidFill>
              </a:rPr>
              <a:t>これ</a:t>
            </a:r>
            <a:r>
              <a:rPr lang="ja-JP" altLang="en-US" sz="6600" dirty="0"/>
              <a:t>　　 </a:t>
            </a:r>
            <a:r>
              <a:rPr lang="ja-JP" altLang="en-US" sz="6600" dirty="0">
                <a:solidFill>
                  <a:schemeClr val="bg1"/>
                </a:solidFill>
              </a:rPr>
              <a:t>それ　</a:t>
            </a:r>
            <a:r>
              <a:rPr lang="ja-JP" altLang="en-US" sz="6600" dirty="0"/>
              <a:t>　　　　　　</a:t>
            </a:r>
            <a:r>
              <a:rPr lang="ja-JP" altLang="en-US" sz="6600" dirty="0">
                <a:solidFill>
                  <a:schemeClr val="bg1"/>
                </a:solidFill>
              </a:rPr>
              <a:t>あれ</a:t>
            </a:r>
            <a:br>
              <a:rPr lang="en-US" altLang="ja-JP" sz="6600" dirty="0">
                <a:solidFill>
                  <a:schemeClr val="bg1"/>
                </a:solidFill>
              </a:rPr>
            </a:br>
            <a:br>
              <a:rPr lang="en-US" altLang="ja-JP" sz="6600" dirty="0">
                <a:solidFill>
                  <a:schemeClr val="bg1"/>
                </a:solidFill>
              </a:rPr>
            </a:br>
            <a:endParaRPr lang="ja-JP" altLang="en-US" dirty="0"/>
          </a:p>
        </p:txBody>
      </p:sp>
      <p:pic>
        <p:nvPicPr>
          <p:cNvPr id="3" name="図 2" descr="帽子をかぶっている男は口ひげを生やした男性&#10;&#10;低い精度で自動的に生成された説明">
            <a:extLst>
              <a:ext uri="{FF2B5EF4-FFF2-40B4-BE49-F238E27FC236}">
                <a16:creationId xmlns:a16="http://schemas.microsoft.com/office/drawing/2014/main" id="{A2E8CE97-B856-8DB0-C122-AB1B15DC3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89" y="4803149"/>
            <a:ext cx="1440000" cy="1440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図 7" descr="青いシャツを着ている男性&#10;&#10;自動的に生成された説明">
            <a:extLst>
              <a:ext uri="{FF2B5EF4-FFF2-40B4-BE49-F238E27FC236}">
                <a16:creationId xmlns:a16="http://schemas.microsoft.com/office/drawing/2014/main" id="{F7355FC4-4E0F-69CC-7F7E-D2188FA61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38" y="5029867"/>
            <a:ext cx="1370560" cy="121328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4" name="図 13" descr="男性の顔の絵&#10;&#10;中程度の精度で自動的に生成された説明">
            <a:extLst>
              <a:ext uri="{FF2B5EF4-FFF2-40B4-BE49-F238E27FC236}">
                <a16:creationId xmlns:a16="http://schemas.microsoft.com/office/drawing/2014/main" id="{AFD74099-0513-C55D-D9F3-189B0DDD6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451" y="4652542"/>
            <a:ext cx="1263678" cy="12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49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667B7352-9DF4-E172-230E-5E6319243B92}"/>
              </a:ext>
            </a:extLst>
          </p:cNvPr>
          <p:cNvSpPr/>
          <p:nvPr/>
        </p:nvSpPr>
        <p:spPr>
          <a:xfrm>
            <a:off x="1009403" y="1733797"/>
            <a:ext cx="6068291" cy="49876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5E9429F8-01A2-AFAC-7E5D-02AAE7CC0FED}"/>
              </a:ext>
            </a:extLst>
          </p:cNvPr>
          <p:cNvSpPr/>
          <p:nvPr/>
        </p:nvSpPr>
        <p:spPr>
          <a:xfrm>
            <a:off x="8847117" y="2338759"/>
            <a:ext cx="2506681" cy="20328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DBEE6ED2-E57E-144D-C1F8-19E4800735C6}"/>
              </a:ext>
            </a:extLst>
          </p:cNvPr>
          <p:cNvSpPr/>
          <p:nvPr/>
        </p:nvSpPr>
        <p:spPr>
          <a:xfrm>
            <a:off x="3974218" y="2612571"/>
            <a:ext cx="2949095" cy="1282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C9286E1-7F7F-1429-FF8E-E094EB191D29}"/>
              </a:ext>
            </a:extLst>
          </p:cNvPr>
          <p:cNvSpPr/>
          <p:nvPr/>
        </p:nvSpPr>
        <p:spPr>
          <a:xfrm>
            <a:off x="1216555" y="2612571"/>
            <a:ext cx="2573868" cy="1282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FDAE476F-67E3-F8A0-61C6-46ED2E3B9B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この　その　    あの</a:t>
            </a:r>
            <a:br>
              <a:rPr lang="en-US" altLang="ja-JP" dirty="0"/>
            </a:br>
            <a:r>
              <a:rPr lang="en-US" altLang="ja-JP" sz="2800" dirty="0"/>
              <a:t>my side         your side                   far place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05E9EDDF-B4A2-4C60-432D-858114D42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1573619"/>
            <a:ext cx="11037125" cy="5284381"/>
          </a:xfrm>
        </p:spPr>
        <p:txBody>
          <a:bodyPr/>
          <a:lstStyle/>
          <a:p>
            <a:r>
              <a:rPr lang="ja-JP" altLang="en-US" sz="4800" u="sng" dirty="0">
                <a:solidFill>
                  <a:schemeClr val="bg1"/>
                </a:solidFill>
              </a:rPr>
              <a:t>この</a:t>
            </a:r>
            <a:r>
              <a:rPr lang="ja-JP" altLang="en-US" sz="4800" dirty="0">
                <a:solidFill>
                  <a:schemeClr val="bg1"/>
                </a:solidFill>
              </a:rPr>
              <a:t>ほん　　</a:t>
            </a:r>
            <a:r>
              <a:rPr lang="ja-JP" altLang="en-US" sz="4800" u="sng" dirty="0">
                <a:solidFill>
                  <a:schemeClr val="bg1"/>
                </a:solidFill>
              </a:rPr>
              <a:t>その</a:t>
            </a:r>
            <a:r>
              <a:rPr lang="ja-JP" altLang="en-US" sz="4800" dirty="0">
                <a:solidFill>
                  <a:schemeClr val="bg1"/>
                </a:solidFill>
              </a:rPr>
              <a:t>ほん　　　　　　　</a:t>
            </a:r>
            <a:r>
              <a:rPr lang="ja-JP" altLang="en-US" sz="4800" u="sng" dirty="0">
                <a:solidFill>
                  <a:schemeClr val="bg1"/>
                </a:solidFill>
              </a:rPr>
              <a:t>あの</a:t>
            </a:r>
            <a:r>
              <a:rPr lang="ja-JP" altLang="en-US" sz="4800" dirty="0">
                <a:solidFill>
                  <a:schemeClr val="bg1"/>
                </a:solidFill>
              </a:rPr>
              <a:t>ほん</a:t>
            </a:r>
            <a:br>
              <a:rPr lang="en-US" altLang="ja-JP" sz="6600" dirty="0">
                <a:solidFill>
                  <a:schemeClr val="bg1"/>
                </a:solidFill>
              </a:rPr>
            </a:br>
            <a:br>
              <a:rPr lang="en-US" altLang="ja-JP" sz="6600" dirty="0">
                <a:solidFill>
                  <a:schemeClr val="bg1"/>
                </a:solidFill>
              </a:rPr>
            </a:br>
            <a:endParaRPr lang="ja-JP" altLang="en-US" dirty="0"/>
          </a:p>
        </p:txBody>
      </p:sp>
      <p:pic>
        <p:nvPicPr>
          <p:cNvPr id="3" name="図 2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5AC034F3-7DC8-585E-2787-51FB9C5C6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04" y="4422212"/>
            <a:ext cx="1869638" cy="1819976"/>
          </a:xfrm>
          <a:prstGeom prst="rect">
            <a:avLst/>
          </a:prstGeom>
        </p:spPr>
      </p:pic>
      <p:pic>
        <p:nvPicPr>
          <p:cNvPr id="10" name="図 9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DBEA0A96-17A8-782E-004B-5109094F9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46" y="4459530"/>
            <a:ext cx="1869638" cy="1819976"/>
          </a:xfrm>
          <a:prstGeom prst="rect">
            <a:avLst/>
          </a:prstGeom>
        </p:spPr>
      </p:pic>
      <p:pic>
        <p:nvPicPr>
          <p:cNvPr id="14" name="図 13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F2475F0F-B19E-D82E-584F-0E25CC354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638" y="4459530"/>
            <a:ext cx="1869638" cy="181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667B7352-9DF4-E172-230E-5E6319243B92}"/>
              </a:ext>
            </a:extLst>
          </p:cNvPr>
          <p:cNvSpPr/>
          <p:nvPr/>
        </p:nvSpPr>
        <p:spPr>
          <a:xfrm>
            <a:off x="1009403" y="1733797"/>
            <a:ext cx="6068291" cy="49876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5E9429F8-01A2-AFAC-7E5D-02AAE7CC0FED}"/>
              </a:ext>
            </a:extLst>
          </p:cNvPr>
          <p:cNvSpPr/>
          <p:nvPr/>
        </p:nvSpPr>
        <p:spPr>
          <a:xfrm>
            <a:off x="8847117" y="2338759"/>
            <a:ext cx="2506681" cy="20328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DBEE6ED2-E57E-144D-C1F8-19E4800735C6}"/>
              </a:ext>
            </a:extLst>
          </p:cNvPr>
          <p:cNvSpPr/>
          <p:nvPr/>
        </p:nvSpPr>
        <p:spPr>
          <a:xfrm>
            <a:off x="3974218" y="2612571"/>
            <a:ext cx="2949095" cy="1282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C9286E1-7F7F-1429-FF8E-E094EB191D29}"/>
              </a:ext>
            </a:extLst>
          </p:cNvPr>
          <p:cNvSpPr/>
          <p:nvPr/>
        </p:nvSpPr>
        <p:spPr>
          <a:xfrm>
            <a:off x="1216555" y="2612571"/>
            <a:ext cx="2573868" cy="1282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FDAE476F-67E3-F8A0-61C6-46ED2E3B9B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この　その　    あの</a:t>
            </a:r>
            <a:br>
              <a:rPr lang="en-US" altLang="ja-JP" dirty="0"/>
            </a:br>
            <a:r>
              <a:rPr lang="en-US" altLang="ja-JP" sz="2800" dirty="0"/>
              <a:t>my side         your side                   far place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05E9EDDF-B4A2-4C60-432D-858114D42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1573619"/>
            <a:ext cx="11037125" cy="5284381"/>
          </a:xfrm>
        </p:spPr>
        <p:txBody>
          <a:bodyPr/>
          <a:lstStyle/>
          <a:p>
            <a:r>
              <a:rPr lang="ja-JP" altLang="en-US" sz="4800" u="sng" dirty="0">
                <a:solidFill>
                  <a:schemeClr val="bg1"/>
                </a:solidFill>
              </a:rPr>
              <a:t>このひと</a:t>
            </a:r>
            <a:r>
              <a:rPr lang="ja-JP" altLang="en-US" sz="4800" dirty="0">
                <a:solidFill>
                  <a:schemeClr val="bg1"/>
                </a:solidFill>
              </a:rPr>
              <a:t>　　</a:t>
            </a:r>
            <a:r>
              <a:rPr lang="ja-JP" altLang="en-US" sz="4800" u="sng" dirty="0">
                <a:solidFill>
                  <a:schemeClr val="bg1"/>
                </a:solidFill>
              </a:rPr>
              <a:t>そのひと</a:t>
            </a:r>
            <a:r>
              <a:rPr lang="ja-JP" altLang="en-US" sz="4800" dirty="0">
                <a:solidFill>
                  <a:schemeClr val="bg1"/>
                </a:solidFill>
              </a:rPr>
              <a:t>　　　　　　　</a:t>
            </a:r>
            <a:r>
              <a:rPr lang="ja-JP" altLang="en-US" sz="4800" u="sng" dirty="0">
                <a:solidFill>
                  <a:schemeClr val="bg1"/>
                </a:solidFill>
              </a:rPr>
              <a:t>あのひと</a:t>
            </a:r>
            <a:br>
              <a:rPr lang="en-US" altLang="ja-JP" sz="6600" dirty="0">
                <a:solidFill>
                  <a:schemeClr val="bg1"/>
                </a:solidFill>
              </a:rPr>
            </a:br>
            <a:br>
              <a:rPr lang="en-US" altLang="ja-JP" sz="6600" dirty="0">
                <a:solidFill>
                  <a:schemeClr val="bg1"/>
                </a:solidFill>
              </a:rPr>
            </a:br>
            <a:endParaRPr lang="ja-JP" altLang="en-US" dirty="0"/>
          </a:p>
        </p:txBody>
      </p:sp>
      <p:pic>
        <p:nvPicPr>
          <p:cNvPr id="2" name="図 1" descr="帽子をかぶっている男は口ひげを生やした男性&#10;&#10;低い精度で自動的に生成された説明">
            <a:extLst>
              <a:ext uri="{FF2B5EF4-FFF2-40B4-BE49-F238E27FC236}">
                <a16:creationId xmlns:a16="http://schemas.microsoft.com/office/drawing/2014/main" id="{699CE638-01C3-B358-8D75-6741D8CAF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89" y="4803149"/>
            <a:ext cx="1440000" cy="1440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" name="図 2" descr="青いシャツを着ている男性&#10;&#10;自動的に生成された説明">
            <a:extLst>
              <a:ext uri="{FF2B5EF4-FFF2-40B4-BE49-F238E27FC236}">
                <a16:creationId xmlns:a16="http://schemas.microsoft.com/office/drawing/2014/main" id="{2CEA1A02-DBB4-6D15-FD52-0E67E4B21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38" y="5029867"/>
            <a:ext cx="1370560" cy="121328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" name="図 3" descr="男性の顔の絵&#10;&#10;中程度の精度で自動的に生成された説明">
            <a:extLst>
              <a:ext uri="{FF2B5EF4-FFF2-40B4-BE49-F238E27FC236}">
                <a16:creationId xmlns:a16="http://schemas.microsoft.com/office/drawing/2014/main" id="{33FEC638-0C43-399A-C4DF-F658DCA3D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514" y="4979471"/>
            <a:ext cx="1263678" cy="12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1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667B7352-9DF4-E172-230E-5E6319243B92}"/>
              </a:ext>
            </a:extLst>
          </p:cNvPr>
          <p:cNvSpPr/>
          <p:nvPr/>
        </p:nvSpPr>
        <p:spPr>
          <a:xfrm>
            <a:off x="1009403" y="1733797"/>
            <a:ext cx="6068291" cy="49876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5E9429F8-01A2-AFAC-7E5D-02AAE7CC0FED}"/>
              </a:ext>
            </a:extLst>
          </p:cNvPr>
          <p:cNvSpPr/>
          <p:nvPr/>
        </p:nvSpPr>
        <p:spPr>
          <a:xfrm>
            <a:off x="8847117" y="2338759"/>
            <a:ext cx="2506681" cy="20328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DBEE6ED2-E57E-144D-C1F8-19E4800735C6}"/>
              </a:ext>
            </a:extLst>
          </p:cNvPr>
          <p:cNvSpPr/>
          <p:nvPr/>
        </p:nvSpPr>
        <p:spPr>
          <a:xfrm>
            <a:off x="3974218" y="2612571"/>
            <a:ext cx="2949095" cy="1282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C9286E1-7F7F-1429-FF8E-E094EB191D29}"/>
              </a:ext>
            </a:extLst>
          </p:cNvPr>
          <p:cNvSpPr/>
          <p:nvPr/>
        </p:nvSpPr>
        <p:spPr>
          <a:xfrm>
            <a:off x="1216555" y="2612571"/>
            <a:ext cx="2573868" cy="1282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FDAE476F-67E3-F8A0-61C6-46ED2E3B9B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この　その　    あの</a:t>
            </a:r>
            <a:br>
              <a:rPr lang="en-US" altLang="ja-JP" dirty="0"/>
            </a:br>
            <a:r>
              <a:rPr lang="en-US" altLang="ja-JP" sz="2800" dirty="0"/>
              <a:t>my side         your side                   far place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05E9EDDF-B4A2-4C60-432D-858114D42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1573619"/>
            <a:ext cx="11037125" cy="5284381"/>
          </a:xfrm>
        </p:spPr>
        <p:txBody>
          <a:bodyPr/>
          <a:lstStyle/>
          <a:p>
            <a:r>
              <a:rPr lang="ja-JP" altLang="en-US" sz="4800" u="sng" dirty="0">
                <a:solidFill>
                  <a:schemeClr val="bg1"/>
                </a:solidFill>
              </a:rPr>
              <a:t>このかた</a:t>
            </a:r>
            <a:r>
              <a:rPr lang="ja-JP" altLang="en-US" sz="4800" dirty="0">
                <a:solidFill>
                  <a:schemeClr val="bg1"/>
                </a:solidFill>
              </a:rPr>
              <a:t>　　</a:t>
            </a:r>
            <a:r>
              <a:rPr lang="ja-JP" altLang="en-US" sz="4800" u="sng" dirty="0">
                <a:solidFill>
                  <a:schemeClr val="bg1"/>
                </a:solidFill>
              </a:rPr>
              <a:t>そのかた</a:t>
            </a:r>
            <a:r>
              <a:rPr lang="ja-JP" altLang="en-US" sz="4800" dirty="0">
                <a:solidFill>
                  <a:schemeClr val="bg1"/>
                </a:solidFill>
              </a:rPr>
              <a:t>　　　　　　　</a:t>
            </a:r>
            <a:r>
              <a:rPr lang="ja-JP" altLang="en-US" sz="4800" u="sng" dirty="0">
                <a:solidFill>
                  <a:schemeClr val="bg1"/>
                </a:solidFill>
              </a:rPr>
              <a:t>あのかた</a:t>
            </a:r>
            <a:br>
              <a:rPr lang="en-US" altLang="ja-JP" sz="6600" dirty="0">
                <a:solidFill>
                  <a:schemeClr val="bg1"/>
                </a:solidFill>
              </a:rPr>
            </a:br>
            <a:br>
              <a:rPr lang="en-US" altLang="ja-JP" sz="6600" dirty="0">
                <a:solidFill>
                  <a:schemeClr val="bg1"/>
                </a:solidFill>
              </a:rPr>
            </a:br>
            <a:endParaRPr lang="ja-JP" altLang="en-US" dirty="0"/>
          </a:p>
        </p:txBody>
      </p:sp>
      <p:pic>
        <p:nvPicPr>
          <p:cNvPr id="2" name="図 1" descr="帽子をかぶっている男は口ひげを生やした男性&#10;&#10;低い精度で自動的に生成された説明">
            <a:extLst>
              <a:ext uri="{FF2B5EF4-FFF2-40B4-BE49-F238E27FC236}">
                <a16:creationId xmlns:a16="http://schemas.microsoft.com/office/drawing/2014/main" id="{699CE638-01C3-B358-8D75-6741D8CAF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89" y="4803149"/>
            <a:ext cx="1440000" cy="1440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" name="図 2" descr="青いシャツを着ている男性&#10;&#10;自動的に生成された説明">
            <a:extLst>
              <a:ext uri="{FF2B5EF4-FFF2-40B4-BE49-F238E27FC236}">
                <a16:creationId xmlns:a16="http://schemas.microsoft.com/office/drawing/2014/main" id="{2CEA1A02-DBB4-6D15-FD52-0E67E4B21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38" y="5029867"/>
            <a:ext cx="1370560" cy="121328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" name="図 3" descr="男性の顔の絵&#10;&#10;中程度の精度で自動的に生成された説明">
            <a:extLst>
              <a:ext uri="{FF2B5EF4-FFF2-40B4-BE49-F238E27FC236}">
                <a16:creationId xmlns:a16="http://schemas.microsoft.com/office/drawing/2014/main" id="{33FEC638-0C43-399A-C4DF-F658DCA3D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514" y="4979471"/>
            <a:ext cx="1263678" cy="12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42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637902-4A90-6049-8DF1-2A76C48F90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かばん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6DA269C-BFB0-EB75-2A69-48A1AFFA94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Kaban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5" name="図 4" descr="シャツ が含まれている画像&#10;&#10;自動的に生成された説明">
            <a:extLst>
              <a:ext uri="{FF2B5EF4-FFF2-40B4-BE49-F238E27FC236}">
                <a16:creationId xmlns:a16="http://schemas.microsoft.com/office/drawing/2014/main" id="{56E4FE38-FCE9-5C0B-BCB8-2D3D22D72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782" y="637816"/>
            <a:ext cx="2880000" cy="2880000"/>
          </a:xfrm>
          <a:prstGeom prst="rect">
            <a:avLst/>
          </a:prstGeom>
        </p:spPr>
      </p:pic>
      <p:pic>
        <p:nvPicPr>
          <p:cNvPr id="7" name="図 6" descr="バッグ が含まれている画像&#10;&#10;自動的に生成された説明">
            <a:extLst>
              <a:ext uri="{FF2B5EF4-FFF2-40B4-BE49-F238E27FC236}">
                <a16:creationId xmlns:a16="http://schemas.microsoft.com/office/drawing/2014/main" id="{CFE60FDD-4624-CB8A-FE3A-91EAF2D58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532" y="3880055"/>
            <a:ext cx="17145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3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637902-4A90-6049-8DF1-2A76C48F90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かばん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6DA269C-BFB0-EB75-2A69-48A1AFFA94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sz="7200" dirty="0"/>
              <a:t>Bag / mareta</a:t>
            </a:r>
            <a:endParaRPr kumimoji="1" lang="ja-JP" altLang="en-US" sz="7200" dirty="0"/>
          </a:p>
        </p:txBody>
      </p:sp>
      <p:pic>
        <p:nvPicPr>
          <p:cNvPr id="5" name="図 4" descr="シャツ が含まれている画像&#10;&#10;自動的に生成された説明">
            <a:extLst>
              <a:ext uri="{FF2B5EF4-FFF2-40B4-BE49-F238E27FC236}">
                <a16:creationId xmlns:a16="http://schemas.microsoft.com/office/drawing/2014/main" id="{56E4FE38-FCE9-5C0B-BCB8-2D3D22D72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782" y="637816"/>
            <a:ext cx="2880000" cy="2880000"/>
          </a:xfrm>
          <a:prstGeom prst="rect">
            <a:avLst/>
          </a:prstGeom>
        </p:spPr>
      </p:pic>
      <p:pic>
        <p:nvPicPr>
          <p:cNvPr id="7" name="図 6" descr="バッグ が含まれている画像&#10;&#10;自動的に生成された説明">
            <a:extLst>
              <a:ext uri="{FF2B5EF4-FFF2-40B4-BE49-F238E27FC236}">
                <a16:creationId xmlns:a16="http://schemas.microsoft.com/office/drawing/2014/main" id="{CFE60FDD-4624-CB8A-FE3A-91EAF2D58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532" y="3880055"/>
            <a:ext cx="17145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21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F948D-5D78-60BC-551C-8ED8EA21D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ボールペン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7B345F-A464-9968-4FC1-832E3C662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B</a:t>
            </a:r>
            <a:r>
              <a:rPr kumimoji="1" lang="en-US" altLang="ja-JP" dirty="0">
                <a:solidFill>
                  <a:srgbClr val="00B050"/>
                </a:solidFill>
              </a:rPr>
              <a:t>o-ru pen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5" name="図 4" descr="白い背景にあるペン&#10;&#10;自動的に生成された説明">
            <a:extLst>
              <a:ext uri="{FF2B5EF4-FFF2-40B4-BE49-F238E27FC236}">
                <a16:creationId xmlns:a16="http://schemas.microsoft.com/office/drawing/2014/main" id="{67782A8B-0CEC-5789-BB9C-656D55758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3629">
            <a:off x="9214571" y="1600732"/>
            <a:ext cx="2498892" cy="249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46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637902-4A90-6049-8DF1-2A76C48F90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  スーツケース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6DA269C-BFB0-EB75-2A69-48A1AFFA94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  </a:t>
            </a:r>
            <a:r>
              <a:rPr kumimoji="1" lang="en-US" altLang="ja-JP" dirty="0">
                <a:solidFill>
                  <a:srgbClr val="00B050"/>
                </a:solidFill>
              </a:rPr>
              <a:t>Su-tu ke-su</a:t>
            </a:r>
          </a:p>
        </p:txBody>
      </p:sp>
      <p:pic>
        <p:nvPicPr>
          <p:cNvPr id="7" name="図 6" descr="バッグ が含まれている画像&#10;&#10;自動的に生成された説明">
            <a:extLst>
              <a:ext uri="{FF2B5EF4-FFF2-40B4-BE49-F238E27FC236}">
                <a16:creationId xmlns:a16="http://schemas.microsoft.com/office/drawing/2014/main" id="{CFE60FDD-4624-CB8A-FE3A-91EAF2D58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485" y="1970190"/>
            <a:ext cx="2092741" cy="27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3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637902-4A90-6049-8DF1-2A76C48F90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  スーツケース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6DA269C-BFB0-EB75-2A69-48A1AFFA94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  bag for travel</a:t>
            </a:r>
          </a:p>
        </p:txBody>
      </p:sp>
      <p:pic>
        <p:nvPicPr>
          <p:cNvPr id="7" name="図 6" descr="バッグ が含まれている画像&#10;&#10;自動的に生成された説明">
            <a:extLst>
              <a:ext uri="{FF2B5EF4-FFF2-40B4-BE49-F238E27FC236}">
                <a16:creationId xmlns:a16="http://schemas.microsoft.com/office/drawing/2014/main" id="{CFE60FDD-4624-CB8A-FE3A-91EAF2D58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485" y="1970190"/>
            <a:ext cx="2092741" cy="27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91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りゅっく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ryukku</a:t>
            </a:r>
          </a:p>
        </p:txBody>
      </p:sp>
      <p:pic>
        <p:nvPicPr>
          <p:cNvPr id="7" name="図 6" descr="男, ストリート, 記号, 電話 が含まれている画像&#10;&#10;自動的に生成された説明">
            <a:extLst>
              <a:ext uri="{FF2B5EF4-FFF2-40B4-BE49-F238E27FC236}">
                <a16:creationId xmlns:a16="http://schemas.microsoft.com/office/drawing/2014/main" id="{AB14E5CC-DBF4-5F36-72FA-20A9F7F61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798" y="2234250"/>
            <a:ext cx="2160000" cy="2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46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りゅっく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Ruck sack</a:t>
            </a:r>
          </a:p>
        </p:txBody>
      </p:sp>
      <p:pic>
        <p:nvPicPr>
          <p:cNvPr id="7" name="図 6" descr="男, ストリート, 記号, 電話 が含まれている画像&#10;&#10;自動的に生成された説明">
            <a:extLst>
              <a:ext uri="{FF2B5EF4-FFF2-40B4-BE49-F238E27FC236}">
                <a16:creationId xmlns:a16="http://schemas.microsoft.com/office/drawing/2014/main" id="{AB14E5CC-DBF4-5F36-72FA-20A9F7F61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798" y="2234250"/>
            <a:ext cx="2160000" cy="2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9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F47BF77-092A-69DB-88EE-1946F18CC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36525"/>
            <a:ext cx="10515600" cy="552244"/>
          </a:xfrm>
        </p:spPr>
        <p:txBody>
          <a:bodyPr/>
          <a:lstStyle/>
          <a:p>
            <a:pPr algn="l"/>
            <a:r>
              <a:rPr lang="ja-JP" altLang="en-US" sz="1800" dirty="0"/>
              <a:t>かばん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48621D37-C8D3-901A-020B-75AC45046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807522"/>
            <a:ext cx="10515600" cy="6050478"/>
          </a:xfrm>
        </p:spPr>
        <p:txBody>
          <a:bodyPr/>
          <a:lstStyle/>
          <a:p>
            <a:r>
              <a:rPr lang="en-US" altLang="ja-JP" sz="1800" dirty="0"/>
              <a:t>Bags</a:t>
            </a:r>
            <a:br>
              <a:rPr lang="en-US" altLang="ja-JP" sz="1800" dirty="0"/>
            </a:br>
            <a:br>
              <a:rPr lang="en-US" altLang="ja-JP" sz="1800" dirty="0"/>
            </a:br>
            <a:br>
              <a:rPr lang="en-US" altLang="ja-JP" dirty="0"/>
            </a:b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727090D0-2E01-EA57-5488-472A299EEF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887772"/>
              </p:ext>
            </p:extLst>
          </p:nvPr>
        </p:nvGraphicFramePr>
        <p:xfrm>
          <a:off x="665018" y="1294410"/>
          <a:ext cx="11340935" cy="5427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4059">
                  <a:extLst>
                    <a:ext uri="{9D8B030D-6E8A-4147-A177-3AD203B41FA5}">
                      <a16:colId xmlns:a16="http://schemas.microsoft.com/office/drawing/2014/main" val="2285919709"/>
                    </a:ext>
                  </a:extLst>
                </a:gridCol>
                <a:gridCol w="8356876">
                  <a:extLst>
                    <a:ext uri="{9D8B030D-6E8A-4147-A177-3AD203B41FA5}">
                      <a16:colId xmlns:a16="http://schemas.microsoft.com/office/drawing/2014/main" val="381413520"/>
                    </a:ext>
                  </a:extLst>
                </a:gridCol>
              </a:tblGrid>
              <a:tr h="1809022"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800" dirty="0">
                          <a:solidFill>
                            <a:schemeClr val="tx1"/>
                          </a:solidFill>
                        </a:rPr>
                        <a:t>かばん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4978763"/>
                  </a:ext>
                </a:extLst>
              </a:tr>
              <a:tr h="1809022"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800" dirty="0">
                          <a:solidFill>
                            <a:schemeClr val="tx1"/>
                          </a:solidFill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かばん　スーツケース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3393008"/>
                  </a:ext>
                </a:extLst>
              </a:tr>
              <a:tr h="1809022">
                <a:tc>
                  <a:txBody>
                    <a:bodyPr/>
                    <a:lstStyle/>
                    <a:p>
                      <a:endParaRPr kumimoji="1" lang="ja-JP" altLang="en-US">
                        <a:solidFill>
                          <a:schemeClr val="tx1"/>
                        </a:solidFill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800" dirty="0">
                          <a:solidFill>
                            <a:schemeClr val="tx1"/>
                          </a:solidFill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リュック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028066"/>
                  </a:ext>
                </a:extLst>
              </a:tr>
            </a:tbl>
          </a:graphicData>
        </a:graphic>
      </p:graphicFrame>
      <p:pic>
        <p:nvPicPr>
          <p:cNvPr id="7" name="図 6" descr="シャツ が含まれている画像&#10;&#10;自動的に生成された説明">
            <a:extLst>
              <a:ext uri="{FF2B5EF4-FFF2-40B4-BE49-F238E27FC236}">
                <a16:creationId xmlns:a16="http://schemas.microsoft.com/office/drawing/2014/main" id="{BDFF4BFF-FE52-D35D-2205-D9D79DC38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81" y="974607"/>
            <a:ext cx="2182091" cy="2182091"/>
          </a:xfrm>
          <a:prstGeom prst="rect">
            <a:avLst/>
          </a:prstGeom>
        </p:spPr>
      </p:pic>
      <p:pic>
        <p:nvPicPr>
          <p:cNvPr id="8" name="図 7" descr="バッグ が含まれている画像&#10;&#10;自動的に生成された説明">
            <a:extLst>
              <a:ext uri="{FF2B5EF4-FFF2-40B4-BE49-F238E27FC236}">
                <a16:creationId xmlns:a16="http://schemas.microsoft.com/office/drawing/2014/main" id="{D10CAC8B-2478-5C65-986A-7C712BF4F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394" y="3204533"/>
            <a:ext cx="1236015" cy="1606819"/>
          </a:xfrm>
          <a:prstGeom prst="rect">
            <a:avLst/>
          </a:prstGeom>
        </p:spPr>
      </p:pic>
      <p:pic>
        <p:nvPicPr>
          <p:cNvPr id="9" name="図 8" descr="男, ストリート, 記号, 電話 が含まれている画像&#10;&#10;自動的に生成された説明">
            <a:extLst>
              <a:ext uri="{FF2B5EF4-FFF2-40B4-BE49-F238E27FC236}">
                <a16:creationId xmlns:a16="http://schemas.microsoft.com/office/drawing/2014/main" id="{0B24434D-BE80-9C84-C30F-8B87E17D7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18" y="5199722"/>
            <a:ext cx="1236015" cy="136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00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ざっし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zassi</a:t>
            </a:r>
            <a:endParaRPr kumimoji="1" lang="en-US" altLang="ja-JP" dirty="0">
              <a:solidFill>
                <a:srgbClr val="00B050"/>
              </a:solidFill>
            </a:endParaRPr>
          </a:p>
        </p:txBody>
      </p:sp>
      <p:pic>
        <p:nvPicPr>
          <p:cNvPr id="5" name="図 4" descr="文字の書かれた紙&#10;&#10;自動的に生成された説明">
            <a:extLst>
              <a:ext uri="{FF2B5EF4-FFF2-40B4-BE49-F238E27FC236}">
                <a16:creationId xmlns:a16="http://schemas.microsoft.com/office/drawing/2014/main" id="{5D208FF6-9A24-04E5-698C-C30428900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938" y="1986496"/>
            <a:ext cx="2520000" cy="2680851"/>
          </a:xfrm>
          <a:prstGeom prst="rect">
            <a:avLst/>
          </a:prstGeom>
        </p:spPr>
      </p:pic>
      <p:pic>
        <p:nvPicPr>
          <p:cNvPr id="6" name="図 5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12C1A086-CE24-73B8-A609-5ABBE38F4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1" y="495833"/>
            <a:ext cx="2257425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11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ざっし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magasin</a:t>
            </a:r>
          </a:p>
        </p:txBody>
      </p:sp>
      <p:pic>
        <p:nvPicPr>
          <p:cNvPr id="5" name="図 4" descr="文字の書かれた紙&#10;&#10;自動的に生成された説明">
            <a:extLst>
              <a:ext uri="{FF2B5EF4-FFF2-40B4-BE49-F238E27FC236}">
                <a16:creationId xmlns:a16="http://schemas.microsoft.com/office/drawing/2014/main" id="{5D208FF6-9A24-04E5-698C-C30428900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938" y="1986496"/>
            <a:ext cx="2520000" cy="2680851"/>
          </a:xfrm>
          <a:prstGeom prst="rect">
            <a:avLst/>
          </a:prstGeom>
        </p:spPr>
      </p:pic>
      <p:pic>
        <p:nvPicPr>
          <p:cNvPr id="6" name="図 5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12C1A086-CE24-73B8-A609-5ABBE38F4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1" y="495833"/>
            <a:ext cx="2257425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5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ずかん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zukan</a:t>
            </a:r>
          </a:p>
        </p:txBody>
      </p:sp>
      <p:pic>
        <p:nvPicPr>
          <p:cNvPr id="7" name="図 6" descr="ゲームの画面&#10;&#10;中程度の精度で自動的に生成された説明">
            <a:extLst>
              <a:ext uri="{FF2B5EF4-FFF2-40B4-BE49-F238E27FC236}">
                <a16:creationId xmlns:a16="http://schemas.microsoft.com/office/drawing/2014/main" id="{8E8CFF95-A52C-29A2-74F1-ED01A9301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04" y="492436"/>
            <a:ext cx="2160000" cy="2044235"/>
          </a:xfrm>
          <a:prstGeom prst="rect">
            <a:avLst/>
          </a:prstGeom>
        </p:spPr>
      </p:pic>
      <p:pic>
        <p:nvPicPr>
          <p:cNvPr id="9" name="図 8" descr="動物, フルーツ, 海洋生物, 食品 が含まれている画像&#10;&#10;自動的に生成された説明">
            <a:extLst>
              <a:ext uri="{FF2B5EF4-FFF2-40B4-BE49-F238E27FC236}">
                <a16:creationId xmlns:a16="http://schemas.microsoft.com/office/drawing/2014/main" id="{B621DBA4-50F5-BDF0-D1D8-E9EB2A199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04" y="2706792"/>
            <a:ext cx="2160000" cy="30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07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ずかん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/>
              <a:t>illustrated reference book</a:t>
            </a:r>
            <a:br>
              <a:rPr kumimoji="1" lang="en-US" altLang="ja-JP" sz="3200" dirty="0"/>
            </a:br>
            <a:br>
              <a:rPr kumimoji="1" lang="en-US" altLang="ja-JP" sz="3200" dirty="0"/>
            </a:br>
            <a:r>
              <a:rPr kumimoji="1" lang="en-US" altLang="ja-JP" sz="3200" dirty="0"/>
              <a:t>Encyclopedia</a:t>
            </a:r>
          </a:p>
        </p:txBody>
      </p:sp>
      <p:pic>
        <p:nvPicPr>
          <p:cNvPr id="7" name="図 6" descr="ゲームの画面&#10;&#10;中程度の精度で自動的に生成された説明">
            <a:extLst>
              <a:ext uri="{FF2B5EF4-FFF2-40B4-BE49-F238E27FC236}">
                <a16:creationId xmlns:a16="http://schemas.microsoft.com/office/drawing/2014/main" id="{8E8CFF95-A52C-29A2-74F1-ED01A9301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04" y="492436"/>
            <a:ext cx="2160000" cy="2044235"/>
          </a:xfrm>
          <a:prstGeom prst="rect">
            <a:avLst/>
          </a:prstGeom>
        </p:spPr>
      </p:pic>
      <p:pic>
        <p:nvPicPr>
          <p:cNvPr id="9" name="図 8" descr="動物, フルーツ, 海洋生物, 食品 が含まれている画像&#10;&#10;自動的に生成された説明">
            <a:extLst>
              <a:ext uri="{FF2B5EF4-FFF2-40B4-BE49-F238E27FC236}">
                <a16:creationId xmlns:a16="http://schemas.microsoft.com/office/drawing/2014/main" id="{B621DBA4-50F5-BDF0-D1D8-E9EB2A199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04" y="2706792"/>
            <a:ext cx="2160000" cy="30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44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214964-56BD-0921-F0B4-FE9DC2405D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　　　へや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2D59DF5-2F87-AE5F-18AA-5144EB8ED3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/>
              <a:t>　　　　</a:t>
            </a:r>
            <a:r>
              <a:rPr kumimoji="1" lang="en-US" altLang="ja-JP" dirty="0">
                <a:solidFill>
                  <a:srgbClr val="00B050"/>
                </a:solidFill>
              </a:rPr>
              <a:t>heya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5" name="図 4" descr="図形&#10;&#10;自動的に生成された説明">
            <a:extLst>
              <a:ext uri="{FF2B5EF4-FFF2-40B4-BE49-F238E27FC236}">
                <a16:creationId xmlns:a16="http://schemas.microsoft.com/office/drawing/2014/main" id="{0958C918-51C8-9B5E-8299-78B35A6F6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57" y="985652"/>
            <a:ext cx="3324470" cy="33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23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F948D-5D78-60BC-551C-8ED8EA21D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ボールペン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7B345F-A464-9968-4FC1-832E3C662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Ballpoint pen</a:t>
            </a:r>
            <a:endParaRPr kumimoji="1" lang="ja-JP" altLang="en-US" dirty="0"/>
          </a:p>
        </p:txBody>
      </p:sp>
      <p:pic>
        <p:nvPicPr>
          <p:cNvPr id="5" name="図 4" descr="白い背景にあるペン&#10;&#10;自動的に生成された説明">
            <a:extLst>
              <a:ext uri="{FF2B5EF4-FFF2-40B4-BE49-F238E27FC236}">
                <a16:creationId xmlns:a16="http://schemas.microsoft.com/office/drawing/2014/main" id="{67782A8B-0CEC-5789-BB9C-656D55758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3629">
            <a:off x="9214571" y="1600732"/>
            <a:ext cx="2498892" cy="249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0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214964-56BD-0921-F0B4-FE9DC2405D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　　　へや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2D59DF5-2F87-AE5F-18AA-5144EB8ED3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/>
              <a:t>　　　　</a:t>
            </a:r>
            <a:r>
              <a:rPr lang="en-US" altLang="ja-JP" dirty="0"/>
              <a:t>room</a:t>
            </a:r>
            <a:r>
              <a:rPr lang="ja-JP" altLang="en-US" dirty="0"/>
              <a:t> </a:t>
            </a:r>
            <a:r>
              <a:rPr lang="en-US" altLang="ja-JP" dirty="0"/>
              <a:t>/</a:t>
            </a:r>
            <a:r>
              <a:rPr lang="ja-JP" altLang="en-US" dirty="0"/>
              <a:t> </a:t>
            </a:r>
            <a:r>
              <a:rPr lang="en-US" altLang="ja-JP" dirty="0"/>
              <a:t>lawak</a:t>
            </a:r>
            <a:endParaRPr kumimoji="1" lang="ja-JP" altLang="en-US" dirty="0"/>
          </a:p>
        </p:txBody>
      </p:sp>
      <p:pic>
        <p:nvPicPr>
          <p:cNvPr id="5" name="図 4" descr="図形&#10;&#10;自動的に生成された説明">
            <a:extLst>
              <a:ext uri="{FF2B5EF4-FFF2-40B4-BE49-F238E27FC236}">
                <a16:creationId xmlns:a16="http://schemas.microsoft.com/office/drawing/2014/main" id="{0958C918-51C8-9B5E-8299-78B35A6F6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57" y="985652"/>
            <a:ext cx="3324470" cy="33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7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かぎ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Kagi</a:t>
            </a:r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E00175C3-B4E7-EE12-1BCB-46CC62819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04" y="1572685"/>
            <a:ext cx="2066925" cy="2228850"/>
          </a:xfrm>
          <a:prstGeom prst="rect">
            <a:avLst/>
          </a:prstGeom>
        </p:spPr>
      </p:pic>
      <p:pic>
        <p:nvPicPr>
          <p:cNvPr id="7" name="図 6" descr="アイコン&#10;&#10;自動的に生成された説明">
            <a:extLst>
              <a:ext uri="{FF2B5EF4-FFF2-40B4-BE49-F238E27FC236}">
                <a16:creationId xmlns:a16="http://schemas.microsoft.com/office/drawing/2014/main" id="{AE99B0BF-D2D9-E947-6858-4DCED86F2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857" y="1200474"/>
            <a:ext cx="2979964" cy="298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13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かぎ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Key</a:t>
            </a:r>
            <a:r>
              <a:rPr lang="ja-JP" altLang="en-US" dirty="0"/>
              <a:t>　</a:t>
            </a:r>
            <a:r>
              <a:rPr lang="en-US" altLang="ja-JP" dirty="0"/>
              <a:t>/ </a:t>
            </a:r>
            <a:r>
              <a:rPr lang="en-US" altLang="ja-JP" dirty="0" err="1"/>
              <a:t>yawe</a:t>
            </a:r>
            <a:endParaRPr lang="en-US" altLang="ja-JP" dirty="0"/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E00175C3-B4E7-EE12-1BCB-46CC62819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04" y="1572685"/>
            <a:ext cx="2066925" cy="2228850"/>
          </a:xfrm>
          <a:prstGeom prst="rect">
            <a:avLst/>
          </a:prstGeom>
        </p:spPr>
      </p:pic>
      <p:pic>
        <p:nvPicPr>
          <p:cNvPr id="7" name="図 6" descr="アイコン&#10;&#10;自動的に生成された説明">
            <a:extLst>
              <a:ext uri="{FF2B5EF4-FFF2-40B4-BE49-F238E27FC236}">
                <a16:creationId xmlns:a16="http://schemas.microsoft.com/office/drawing/2014/main" id="{AE99B0BF-D2D9-E947-6858-4DCED86F2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857" y="1200474"/>
            <a:ext cx="2979964" cy="298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39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さいふ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saihu</a:t>
            </a:r>
          </a:p>
        </p:txBody>
      </p:sp>
      <p:pic>
        <p:nvPicPr>
          <p:cNvPr id="6" name="図 5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ACF4E9A2-3981-6985-5D9C-609F707B0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272" y="2125709"/>
            <a:ext cx="3471230" cy="1893398"/>
          </a:xfrm>
          <a:prstGeom prst="rect">
            <a:avLst/>
          </a:prstGeom>
        </p:spPr>
      </p:pic>
      <p:pic>
        <p:nvPicPr>
          <p:cNvPr id="9" name="図 8" descr="ボックス, 挿絵 が含まれている画像&#10;&#10;自動的に生成された説明">
            <a:extLst>
              <a:ext uri="{FF2B5EF4-FFF2-40B4-BE49-F238E27FC236}">
                <a16:creationId xmlns:a16="http://schemas.microsoft.com/office/drawing/2014/main" id="{ED05BC96-D4DF-088A-1EB5-A5DCEA28E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5" y="1637857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18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さいふ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Wallet / pitaka</a:t>
            </a:r>
          </a:p>
        </p:txBody>
      </p:sp>
      <p:pic>
        <p:nvPicPr>
          <p:cNvPr id="6" name="図 5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ACF4E9A2-3981-6985-5D9C-609F707B0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272" y="2125709"/>
            <a:ext cx="3471230" cy="1893398"/>
          </a:xfrm>
          <a:prstGeom prst="rect">
            <a:avLst/>
          </a:prstGeom>
        </p:spPr>
      </p:pic>
      <p:pic>
        <p:nvPicPr>
          <p:cNvPr id="9" name="図 8" descr="ボックス, 挿絵 が含まれている画像&#10;&#10;自動的に生成された説明">
            <a:extLst>
              <a:ext uri="{FF2B5EF4-FFF2-40B4-BE49-F238E27FC236}">
                <a16:creationId xmlns:a16="http://schemas.microsoft.com/office/drawing/2014/main" id="{ED05BC96-D4DF-088A-1EB5-A5DCEA28E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5" y="1637857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83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sz="9600" dirty="0">
                <a:solidFill>
                  <a:srgbClr val="7030A0"/>
                </a:solidFill>
              </a:rPr>
              <a:t>お</a:t>
            </a:r>
            <a:r>
              <a:rPr kumimoji="1" lang="ja-JP" altLang="en-US" sz="9600" dirty="0"/>
              <a:t>さいふ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7030A0"/>
                </a:solidFill>
              </a:rPr>
              <a:t>O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rgbClr val="00B050"/>
                </a:solidFill>
              </a:rPr>
              <a:t>saihu</a:t>
            </a:r>
          </a:p>
        </p:txBody>
      </p:sp>
      <p:pic>
        <p:nvPicPr>
          <p:cNvPr id="6" name="図 5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ACF4E9A2-3981-6985-5D9C-609F707B0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272" y="2125709"/>
            <a:ext cx="3471230" cy="1893398"/>
          </a:xfrm>
          <a:prstGeom prst="rect">
            <a:avLst/>
          </a:prstGeom>
        </p:spPr>
      </p:pic>
      <p:pic>
        <p:nvPicPr>
          <p:cNvPr id="9" name="図 8" descr="ボックス, 挿絵 が含まれている画像&#10;&#10;自動的に生成された説明">
            <a:extLst>
              <a:ext uri="{FF2B5EF4-FFF2-40B4-BE49-F238E27FC236}">
                <a16:creationId xmlns:a16="http://schemas.microsoft.com/office/drawing/2014/main" id="{ED05BC96-D4DF-088A-1EB5-A5DCEA28E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5" y="1637857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49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sz="9600" dirty="0">
                <a:solidFill>
                  <a:srgbClr val="7030A0"/>
                </a:solidFill>
              </a:rPr>
              <a:t>お</a:t>
            </a:r>
            <a:r>
              <a:rPr kumimoji="1" lang="ja-JP" altLang="en-US" sz="9600" dirty="0"/>
              <a:t>さいふ</a:t>
            </a:r>
            <a:br>
              <a:rPr kumimoji="1" lang="en-US" altLang="ja-JP" sz="9600" dirty="0"/>
            </a:br>
            <a:r>
              <a:rPr kumimoji="1" lang="en-US" altLang="ja-JP" sz="4400" dirty="0">
                <a:solidFill>
                  <a:srgbClr val="00B0F0"/>
                </a:solidFill>
              </a:rPr>
              <a:t>※polite way to say</a:t>
            </a:r>
            <a:endParaRPr kumimoji="1" lang="ja-JP" altLang="en-US" sz="9600" dirty="0">
              <a:solidFill>
                <a:srgbClr val="00B0F0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ja-JP" altLang="en-US" dirty="0">
                <a:solidFill>
                  <a:srgbClr val="7030A0"/>
                </a:solidFill>
              </a:rPr>
              <a:t>「お」</a:t>
            </a:r>
            <a:r>
              <a:rPr lang="en-US" altLang="ja-JP" dirty="0"/>
              <a:t> =With respect</a:t>
            </a:r>
          </a:p>
        </p:txBody>
      </p:sp>
    </p:spTree>
    <p:extLst>
      <p:ext uri="{BB962C8B-B14F-4D97-AF65-F5344CB8AC3E}">
        <p14:creationId xmlns:p14="http://schemas.microsoft.com/office/powerpoint/2010/main" val="39834251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7030A0"/>
                </a:solidFill>
              </a:rPr>
              <a:t>お</a:t>
            </a:r>
            <a:r>
              <a:rPr kumimoji="1" lang="ja-JP" altLang="en-US" dirty="0"/>
              <a:t>かね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7030A0"/>
                </a:solidFill>
              </a:rPr>
              <a:t>O</a:t>
            </a:r>
            <a:r>
              <a:rPr lang="en-US" altLang="ja-JP" dirty="0">
                <a:solidFill>
                  <a:srgbClr val="00B050"/>
                </a:solidFill>
              </a:rPr>
              <a:t>kane</a:t>
            </a:r>
          </a:p>
        </p:txBody>
      </p:sp>
      <p:pic>
        <p:nvPicPr>
          <p:cNvPr id="9" name="図 8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01ABF76F-5EBD-DB45-EBE2-E31C8E08E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263" y="1340435"/>
            <a:ext cx="4163737" cy="293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84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7030A0"/>
                </a:solidFill>
              </a:rPr>
              <a:t>お</a:t>
            </a:r>
            <a:r>
              <a:rPr kumimoji="1" lang="ja-JP" altLang="en-US" dirty="0"/>
              <a:t>かね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money</a:t>
            </a:r>
          </a:p>
        </p:txBody>
      </p:sp>
      <p:pic>
        <p:nvPicPr>
          <p:cNvPr id="9" name="図 8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01ABF76F-5EBD-DB45-EBE2-E31C8E08E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263" y="1340435"/>
            <a:ext cx="4163737" cy="293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167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7030A0"/>
                </a:solidFill>
              </a:rPr>
              <a:t>お</a:t>
            </a:r>
            <a:r>
              <a:rPr kumimoji="1" lang="ja-JP" altLang="en-US" dirty="0"/>
              <a:t>みやげ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7030A0"/>
                </a:solidFill>
              </a:rPr>
              <a:t>O</a:t>
            </a:r>
            <a:r>
              <a:rPr lang="en-US" altLang="ja-JP" dirty="0">
                <a:solidFill>
                  <a:srgbClr val="00B050"/>
                </a:solidFill>
              </a:rPr>
              <a:t>miyage</a:t>
            </a:r>
          </a:p>
        </p:txBody>
      </p:sp>
      <p:pic>
        <p:nvPicPr>
          <p:cNvPr id="5" name="図 4" descr="文字と絵が描かれた絵&#10;&#10;低い精度で自動的に生成された説明">
            <a:extLst>
              <a:ext uri="{FF2B5EF4-FFF2-40B4-BE49-F238E27FC236}">
                <a16:creationId xmlns:a16="http://schemas.microsoft.com/office/drawing/2014/main" id="{1C83651A-8C33-7B4A-15E1-02474B5EF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50" y="771525"/>
            <a:ext cx="2914650" cy="2657475"/>
          </a:xfrm>
          <a:prstGeom prst="rect">
            <a:avLst/>
          </a:prstGeom>
        </p:spPr>
      </p:pic>
      <p:pic>
        <p:nvPicPr>
          <p:cNvPr id="7" name="図 6" descr="ロゴ&#10;&#10;自動的に生成された説明">
            <a:extLst>
              <a:ext uri="{FF2B5EF4-FFF2-40B4-BE49-F238E27FC236}">
                <a16:creationId xmlns:a16="http://schemas.microsoft.com/office/drawing/2014/main" id="{04BA41D4-FE9F-8AF2-BB90-70C21C703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346555"/>
            <a:ext cx="282892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14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C4F2C8-2031-460F-82CB-C4FE2F6A56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えんぴつ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432891A-ED20-070C-960A-34BBF2085D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E</a:t>
            </a:r>
            <a:r>
              <a:rPr kumimoji="1" lang="en-US" altLang="ja-JP" dirty="0">
                <a:solidFill>
                  <a:srgbClr val="00B050"/>
                </a:solidFill>
              </a:rPr>
              <a:t>npitu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5" name="図 4" descr="鉛筆 が含まれている画像&#10;&#10;自動的に生成された説明">
            <a:extLst>
              <a:ext uri="{FF2B5EF4-FFF2-40B4-BE49-F238E27FC236}">
                <a16:creationId xmlns:a16="http://schemas.microsoft.com/office/drawing/2014/main" id="{8D1C1DB2-4E89-52EC-8DE1-05F722FC2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797" y="198900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90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7030A0"/>
                </a:solidFill>
              </a:rPr>
              <a:t>お</a:t>
            </a:r>
            <a:r>
              <a:rPr kumimoji="1" lang="ja-JP" altLang="en-US" dirty="0"/>
              <a:t>みやげ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gift / gasa</a:t>
            </a:r>
          </a:p>
        </p:txBody>
      </p:sp>
      <p:pic>
        <p:nvPicPr>
          <p:cNvPr id="5" name="図 4" descr="文字と絵が描かれた絵&#10;&#10;低い精度で自動的に生成された説明">
            <a:extLst>
              <a:ext uri="{FF2B5EF4-FFF2-40B4-BE49-F238E27FC236}">
                <a16:creationId xmlns:a16="http://schemas.microsoft.com/office/drawing/2014/main" id="{1C83651A-8C33-7B4A-15E1-02474B5EF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50" y="771525"/>
            <a:ext cx="2914650" cy="2657475"/>
          </a:xfrm>
          <a:prstGeom prst="rect">
            <a:avLst/>
          </a:prstGeom>
        </p:spPr>
      </p:pic>
      <p:pic>
        <p:nvPicPr>
          <p:cNvPr id="7" name="図 6" descr="ロゴ&#10;&#10;自動的に生成された説明">
            <a:extLst>
              <a:ext uri="{FF2B5EF4-FFF2-40B4-BE49-F238E27FC236}">
                <a16:creationId xmlns:a16="http://schemas.microsoft.com/office/drawing/2014/main" id="{04BA41D4-FE9F-8AF2-BB90-70C21C703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346555"/>
            <a:ext cx="282892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5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カメラ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Kamera</a:t>
            </a:r>
          </a:p>
        </p:txBody>
      </p:sp>
      <p:pic>
        <p:nvPicPr>
          <p:cNvPr id="11" name="図 10" descr="黒い背景にあるカメラ&#10;&#10;自動的に生成された説明">
            <a:extLst>
              <a:ext uri="{FF2B5EF4-FFF2-40B4-BE49-F238E27FC236}">
                <a16:creationId xmlns:a16="http://schemas.microsoft.com/office/drawing/2014/main" id="{3EEE4E8D-72B4-E24B-7C97-215C8055E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81" y="1953803"/>
            <a:ext cx="3334215" cy="333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87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カメラ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camera</a:t>
            </a:r>
          </a:p>
        </p:txBody>
      </p:sp>
      <p:pic>
        <p:nvPicPr>
          <p:cNvPr id="11" name="図 10" descr="黒い背景にあるカメラ&#10;&#10;自動的に生成された説明">
            <a:extLst>
              <a:ext uri="{FF2B5EF4-FFF2-40B4-BE49-F238E27FC236}">
                <a16:creationId xmlns:a16="http://schemas.microsoft.com/office/drawing/2014/main" id="{3EEE4E8D-72B4-E24B-7C97-215C8055E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81" y="1953803"/>
            <a:ext cx="3334215" cy="333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918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　　テーブル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rgbClr val="00B050"/>
                </a:solidFill>
              </a:rPr>
              <a:t>teiburu</a:t>
            </a:r>
          </a:p>
        </p:txBody>
      </p:sp>
      <p:pic>
        <p:nvPicPr>
          <p:cNvPr id="6" name="図 5" descr="家具, テーブル, コーヒーテーブル が含まれている画像&#10;&#10;自動的に生成された説明">
            <a:extLst>
              <a:ext uri="{FF2B5EF4-FFF2-40B4-BE49-F238E27FC236}">
                <a16:creationId xmlns:a16="http://schemas.microsoft.com/office/drawing/2014/main" id="{FC16520A-5C6E-21A8-71D0-A2F5FA692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3" y="1139107"/>
            <a:ext cx="357209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416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　　テーブル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table</a:t>
            </a:r>
            <a:r>
              <a:rPr lang="ja-JP" altLang="en-US" dirty="0"/>
              <a:t>　</a:t>
            </a:r>
            <a:r>
              <a:rPr lang="en-US" altLang="ja-JP" dirty="0"/>
              <a:t>/lamesa</a:t>
            </a:r>
          </a:p>
        </p:txBody>
      </p:sp>
      <p:pic>
        <p:nvPicPr>
          <p:cNvPr id="6" name="図 5" descr="家具, テーブル, コーヒーテーブル が含まれている画像&#10;&#10;自動的に生成された説明">
            <a:extLst>
              <a:ext uri="{FF2B5EF4-FFF2-40B4-BE49-F238E27FC236}">
                <a16:creationId xmlns:a16="http://schemas.microsoft.com/office/drawing/2014/main" id="{FC16520A-5C6E-21A8-71D0-A2F5FA692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3" y="1139107"/>
            <a:ext cx="357209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597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いす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rgbClr val="00B050"/>
                </a:solidFill>
              </a:rPr>
              <a:t>isu</a:t>
            </a:r>
          </a:p>
        </p:txBody>
      </p:sp>
      <p:pic>
        <p:nvPicPr>
          <p:cNvPr id="6" name="図 5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F020F355-B364-7CBC-046B-17CDC5144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5" y="668770"/>
            <a:ext cx="3243417" cy="370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671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いす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ja-JP" dirty="0"/>
              <a:t>Chair / lingkuranan</a:t>
            </a:r>
          </a:p>
        </p:txBody>
      </p:sp>
      <p:pic>
        <p:nvPicPr>
          <p:cNvPr id="6" name="図 5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F020F355-B364-7CBC-046B-17CDC5144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5" y="668770"/>
            <a:ext cx="3243417" cy="370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041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とけい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rgbClr val="00B050"/>
                </a:solidFill>
              </a:rPr>
              <a:t>tokei</a:t>
            </a:r>
          </a:p>
        </p:txBody>
      </p:sp>
      <p:pic>
        <p:nvPicPr>
          <p:cNvPr id="5" name="図 4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CEDE00C9-E1F1-013A-5E86-F02F997AF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8168"/>
            <a:ext cx="305752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094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とけい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clock / orasan</a:t>
            </a:r>
          </a:p>
        </p:txBody>
      </p:sp>
      <p:pic>
        <p:nvPicPr>
          <p:cNvPr id="5" name="図 4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CEDE00C9-E1F1-013A-5E86-F02F997AF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8168"/>
            <a:ext cx="305752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104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かさ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rgbClr val="00B050"/>
                </a:solidFill>
              </a:rPr>
              <a:t>kasa</a:t>
            </a:r>
          </a:p>
        </p:txBody>
      </p:sp>
      <p:pic>
        <p:nvPicPr>
          <p:cNvPr id="6" name="図 5" descr="図形, 矢印&#10;&#10;自動的に生成された説明">
            <a:extLst>
              <a:ext uri="{FF2B5EF4-FFF2-40B4-BE49-F238E27FC236}">
                <a16:creationId xmlns:a16="http://schemas.microsoft.com/office/drawing/2014/main" id="{63834291-E798-C669-CFB4-E3A81E485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44" y="287596"/>
            <a:ext cx="2830690" cy="3580440"/>
          </a:xfrm>
          <a:prstGeom prst="rect">
            <a:avLst/>
          </a:prstGeom>
        </p:spPr>
      </p:pic>
      <p:pic>
        <p:nvPicPr>
          <p:cNvPr id="8" name="図 7" descr="傘をさしている人&#10;&#10;中程度の精度で自動的に生成された説明">
            <a:extLst>
              <a:ext uri="{FF2B5EF4-FFF2-40B4-BE49-F238E27FC236}">
                <a16:creationId xmlns:a16="http://schemas.microsoft.com/office/drawing/2014/main" id="{6144F311-5070-9A4C-2F03-511B6224B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88" y="464946"/>
            <a:ext cx="3677459" cy="426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70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C4F2C8-2031-460F-82CB-C4FE2F6A56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えんぴつ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432891A-ED20-070C-960A-34BBF2085D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P</a:t>
            </a:r>
            <a:r>
              <a:rPr kumimoji="1" lang="en-US" altLang="ja-JP" dirty="0"/>
              <a:t>encil</a:t>
            </a:r>
          </a:p>
        </p:txBody>
      </p:sp>
      <p:pic>
        <p:nvPicPr>
          <p:cNvPr id="5" name="図 4" descr="鉛筆 が含まれている画像&#10;&#10;自動的に生成された説明">
            <a:extLst>
              <a:ext uri="{FF2B5EF4-FFF2-40B4-BE49-F238E27FC236}">
                <a16:creationId xmlns:a16="http://schemas.microsoft.com/office/drawing/2014/main" id="{8D1C1DB2-4E89-52EC-8DE1-05F722FC2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797" y="198900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652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かさ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altLang="ja-JP" dirty="0"/>
              <a:t>umbrella / </a:t>
            </a:r>
            <a:r>
              <a:rPr lang="en-US" altLang="ja-JP" dirty="0" err="1"/>
              <a:t>payong</a:t>
            </a:r>
            <a:endParaRPr lang="en-US" altLang="ja-JP" dirty="0"/>
          </a:p>
        </p:txBody>
      </p:sp>
      <p:pic>
        <p:nvPicPr>
          <p:cNvPr id="6" name="図 5" descr="図形, 矢印&#10;&#10;自動的に生成された説明">
            <a:extLst>
              <a:ext uri="{FF2B5EF4-FFF2-40B4-BE49-F238E27FC236}">
                <a16:creationId xmlns:a16="http://schemas.microsoft.com/office/drawing/2014/main" id="{63834291-E798-C669-CFB4-E3A81E485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44" y="287596"/>
            <a:ext cx="2830690" cy="3580440"/>
          </a:xfrm>
          <a:prstGeom prst="rect">
            <a:avLst/>
          </a:prstGeom>
        </p:spPr>
      </p:pic>
      <p:pic>
        <p:nvPicPr>
          <p:cNvPr id="8" name="図 7" descr="傘をさしている人&#10;&#10;中程度の精度で自動的に生成された説明">
            <a:extLst>
              <a:ext uri="{FF2B5EF4-FFF2-40B4-BE49-F238E27FC236}">
                <a16:creationId xmlns:a16="http://schemas.microsoft.com/office/drawing/2014/main" id="{6144F311-5070-9A4C-2F03-511B6224B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88" y="464946"/>
            <a:ext cx="3677459" cy="426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410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くるま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rgbClr val="00B050"/>
                </a:solidFill>
              </a:rPr>
              <a:t>kuruma</a:t>
            </a:r>
          </a:p>
        </p:txBody>
      </p:sp>
      <p:pic>
        <p:nvPicPr>
          <p:cNvPr id="5" name="図 4" descr="駐車場に停まっているトラック&#10;&#10;自動的に生成された説明">
            <a:extLst>
              <a:ext uri="{FF2B5EF4-FFF2-40B4-BE49-F238E27FC236}">
                <a16:creationId xmlns:a16="http://schemas.microsoft.com/office/drawing/2014/main" id="{7ACF0D87-58DD-53DD-33A7-E4051056F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928968"/>
            <a:ext cx="2880000" cy="2160000"/>
          </a:xfrm>
          <a:prstGeom prst="rect">
            <a:avLst/>
          </a:prstGeom>
        </p:spPr>
      </p:pic>
      <p:pic>
        <p:nvPicPr>
          <p:cNvPr id="9" name="図 8" descr="駐車場に止まっている車&#10;&#10;中程度の精度で自動的に生成された説明">
            <a:extLst>
              <a:ext uri="{FF2B5EF4-FFF2-40B4-BE49-F238E27FC236}">
                <a16:creationId xmlns:a16="http://schemas.microsoft.com/office/drawing/2014/main" id="{5C376F82-B94E-A80C-C500-2E06FCFBD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146" y="928968"/>
            <a:ext cx="2880000" cy="203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175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くるま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car / sakyanan</a:t>
            </a:r>
          </a:p>
        </p:txBody>
      </p:sp>
      <p:pic>
        <p:nvPicPr>
          <p:cNvPr id="5" name="図 4" descr="駐車場に停まっているトラック&#10;&#10;自動的に生成された説明">
            <a:extLst>
              <a:ext uri="{FF2B5EF4-FFF2-40B4-BE49-F238E27FC236}">
                <a16:creationId xmlns:a16="http://schemas.microsoft.com/office/drawing/2014/main" id="{7ACF0D87-58DD-53DD-33A7-E4051056F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928968"/>
            <a:ext cx="2880000" cy="2160000"/>
          </a:xfrm>
          <a:prstGeom prst="rect">
            <a:avLst/>
          </a:prstGeom>
        </p:spPr>
      </p:pic>
      <p:pic>
        <p:nvPicPr>
          <p:cNvPr id="9" name="図 8" descr="駐車場に止まっている車&#10;&#10;中程度の精度で自動的に生成された説明">
            <a:extLst>
              <a:ext uri="{FF2B5EF4-FFF2-40B4-BE49-F238E27FC236}">
                <a16:creationId xmlns:a16="http://schemas.microsoft.com/office/drawing/2014/main" id="{5C376F82-B94E-A80C-C500-2E06FCFBD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146" y="928968"/>
            <a:ext cx="2880000" cy="203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607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さかな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rgbClr val="00B050"/>
                </a:solidFill>
              </a:rPr>
              <a:t>sakana</a:t>
            </a:r>
          </a:p>
        </p:txBody>
      </p:sp>
      <p:pic>
        <p:nvPicPr>
          <p:cNvPr id="5" name="図 4" descr="魚, 小さい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B4801C57-2428-5781-13C4-9FC9775E2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7" y="1058861"/>
            <a:ext cx="2880000" cy="2030400"/>
          </a:xfrm>
          <a:prstGeom prst="rect">
            <a:avLst/>
          </a:prstGeom>
        </p:spPr>
      </p:pic>
      <p:pic>
        <p:nvPicPr>
          <p:cNvPr id="9" name="図 8" descr="テーブル, 水, 座る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2C93E0E2-4F91-991B-B44F-EC338D639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352" y="1058861"/>
            <a:ext cx="2880000" cy="203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157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さかな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fish / isda</a:t>
            </a:r>
          </a:p>
        </p:txBody>
      </p:sp>
      <p:pic>
        <p:nvPicPr>
          <p:cNvPr id="5" name="図 4" descr="魚, 小さい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B4801C57-2428-5781-13C4-9FC9775E2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7" y="1058861"/>
            <a:ext cx="2880000" cy="2030400"/>
          </a:xfrm>
          <a:prstGeom prst="rect">
            <a:avLst/>
          </a:prstGeom>
        </p:spPr>
      </p:pic>
      <p:pic>
        <p:nvPicPr>
          <p:cNvPr id="9" name="図 8" descr="テーブル, 水, 座る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2C93E0E2-4F91-991B-B44F-EC338D639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352" y="1058861"/>
            <a:ext cx="2880000" cy="203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148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いぬ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rgbClr val="00B050"/>
                </a:solidFill>
              </a:rPr>
              <a:t>inu</a:t>
            </a:r>
          </a:p>
        </p:txBody>
      </p:sp>
      <p:pic>
        <p:nvPicPr>
          <p:cNvPr id="6" name="図 5" descr="黒いバックグラウンドの前に立っている犬&#10;&#10;自動的に生成された説明">
            <a:extLst>
              <a:ext uri="{FF2B5EF4-FFF2-40B4-BE49-F238E27FC236}">
                <a16:creationId xmlns:a16="http://schemas.microsoft.com/office/drawing/2014/main" id="{6371DE77-4DD1-7290-AFB3-169474233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9" y="1448790"/>
            <a:ext cx="4188365" cy="3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867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いぬ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dog</a:t>
            </a:r>
          </a:p>
        </p:txBody>
      </p:sp>
      <p:pic>
        <p:nvPicPr>
          <p:cNvPr id="6" name="図 5" descr="黒いバックグラウンドの前に立っている犬&#10;&#10;自動的に生成された説明">
            <a:extLst>
              <a:ext uri="{FF2B5EF4-FFF2-40B4-BE49-F238E27FC236}">
                <a16:creationId xmlns:a16="http://schemas.microsoft.com/office/drawing/2014/main" id="{6371DE77-4DD1-7290-AFB3-169474233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9" y="1448790"/>
            <a:ext cx="4188365" cy="3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710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ねこ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rgbClr val="00B050"/>
                </a:solidFill>
              </a:rPr>
              <a:t>neko</a:t>
            </a:r>
          </a:p>
        </p:txBody>
      </p:sp>
      <p:pic>
        <p:nvPicPr>
          <p:cNvPr id="5" name="図 4" descr="黒いバックグラウンドの前に立っている猫&#10;&#10;中程度の精度で自動的に生成された説明">
            <a:extLst>
              <a:ext uri="{FF2B5EF4-FFF2-40B4-BE49-F238E27FC236}">
                <a16:creationId xmlns:a16="http://schemas.microsoft.com/office/drawing/2014/main" id="{F1F71112-3A93-CDEC-F4B9-7F7806113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27" y="1307486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81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ねこ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cat</a:t>
            </a:r>
          </a:p>
        </p:txBody>
      </p:sp>
      <p:pic>
        <p:nvPicPr>
          <p:cNvPr id="5" name="図 4" descr="黒いバックグラウンドの前に立っている猫&#10;&#10;中程度の精度で自動的に生成された説明">
            <a:extLst>
              <a:ext uri="{FF2B5EF4-FFF2-40B4-BE49-F238E27FC236}">
                <a16:creationId xmlns:a16="http://schemas.microsoft.com/office/drawing/2014/main" id="{F1F71112-3A93-CDEC-F4B9-7F7806113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27" y="1307486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661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ふく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rgbClr val="00B050"/>
                </a:solidFill>
              </a:rPr>
              <a:t>huku</a:t>
            </a:r>
          </a:p>
        </p:txBody>
      </p:sp>
      <p:pic>
        <p:nvPicPr>
          <p:cNvPr id="6" name="図 5" descr="黒い背景と白い文字のロゴ&#10;&#10;中程度の精度で自動的に生成された説明">
            <a:extLst>
              <a:ext uri="{FF2B5EF4-FFF2-40B4-BE49-F238E27FC236}">
                <a16:creationId xmlns:a16="http://schemas.microsoft.com/office/drawing/2014/main" id="{85EC5EA5-D207-416B-4F1A-B7C579A77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442110"/>
            <a:ext cx="2857500" cy="2857500"/>
          </a:xfrm>
          <a:prstGeom prst="rect">
            <a:avLst/>
          </a:prstGeom>
        </p:spPr>
      </p:pic>
      <p:pic>
        <p:nvPicPr>
          <p:cNvPr id="8" name="図 7" descr="テーブル, 座る, 持つ, 表示 が含まれている画像&#10;&#10;自動的に生成された説明">
            <a:extLst>
              <a:ext uri="{FF2B5EF4-FFF2-40B4-BE49-F238E27FC236}">
                <a16:creationId xmlns:a16="http://schemas.microsoft.com/office/drawing/2014/main" id="{4E8FCB04-23DA-BBF6-2744-449C9D28D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543" y="803799"/>
            <a:ext cx="3215308" cy="321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53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C4F2C8-2031-460F-82CB-C4FE2F6A56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ほん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432891A-ED20-070C-960A-34BBF2085D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hon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5" name="図 4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582F9939-13D8-4851-20CF-85950A8FF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535" y="2377687"/>
            <a:ext cx="2160000" cy="21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792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ふく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clothes / sinina</a:t>
            </a:r>
          </a:p>
        </p:txBody>
      </p:sp>
      <p:pic>
        <p:nvPicPr>
          <p:cNvPr id="6" name="図 5" descr="黒い背景と白い文字のロゴ&#10;&#10;中程度の精度で自動的に生成された説明">
            <a:extLst>
              <a:ext uri="{FF2B5EF4-FFF2-40B4-BE49-F238E27FC236}">
                <a16:creationId xmlns:a16="http://schemas.microsoft.com/office/drawing/2014/main" id="{85EC5EA5-D207-416B-4F1A-B7C579A77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442110"/>
            <a:ext cx="2857500" cy="2857500"/>
          </a:xfrm>
          <a:prstGeom prst="rect">
            <a:avLst/>
          </a:prstGeom>
        </p:spPr>
      </p:pic>
      <p:pic>
        <p:nvPicPr>
          <p:cNvPr id="8" name="図 7" descr="テーブル, 座る, 持つ, 表示 が含まれている画像&#10;&#10;自動的に生成された説明">
            <a:extLst>
              <a:ext uri="{FF2B5EF4-FFF2-40B4-BE49-F238E27FC236}">
                <a16:creationId xmlns:a16="http://schemas.microsoft.com/office/drawing/2014/main" id="{4E8FCB04-23DA-BBF6-2744-449C9D28D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543" y="803799"/>
            <a:ext cx="3215308" cy="321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02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スマフォ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rgbClr val="00B050"/>
                </a:solidFill>
              </a:rPr>
              <a:t>sumafo</a:t>
            </a:r>
          </a:p>
        </p:txBody>
      </p:sp>
      <p:pic>
        <p:nvPicPr>
          <p:cNvPr id="5" name="図 4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B3BD9B22-18AD-1DB8-43E1-A5F7631D2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4" y="189653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758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スマフォ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smartphon</a:t>
            </a:r>
          </a:p>
        </p:txBody>
      </p:sp>
      <p:pic>
        <p:nvPicPr>
          <p:cNvPr id="5" name="図 4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B3BD9B22-18AD-1DB8-43E1-A5F7631D2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4" y="189653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951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けいたい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rgbClr val="00B050"/>
                </a:solidFill>
              </a:rPr>
              <a:t>keitai</a:t>
            </a:r>
          </a:p>
        </p:txBody>
      </p:sp>
      <p:pic>
        <p:nvPicPr>
          <p:cNvPr id="5" name="図 4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B3BD9B22-18AD-1DB8-43E1-A5F7631D2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4" y="189653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707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けいたい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smartphon</a:t>
            </a:r>
          </a:p>
        </p:txBody>
      </p:sp>
      <p:pic>
        <p:nvPicPr>
          <p:cNvPr id="5" name="図 4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B3BD9B22-18AD-1DB8-43E1-A5F7631D2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4" y="189653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756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2541B4-E2E5-4028-A0D9-0746D9A881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 なに　</a:t>
            </a:r>
            <a:r>
              <a:rPr kumimoji="1" lang="en-US" altLang="ja-JP" dirty="0"/>
              <a:t>/</a:t>
            </a:r>
            <a:r>
              <a:rPr kumimoji="1" lang="ja-JP" altLang="en-US" dirty="0"/>
              <a:t>　なん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4DE208-CD6D-42B1-88C5-61A048DFC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rgbClr val="00B050"/>
                </a:solidFill>
              </a:rPr>
              <a:t>Nani</a:t>
            </a:r>
            <a:r>
              <a:rPr kumimoji="1" lang="ja-JP" altLang="en-US" dirty="0"/>
              <a:t>　</a:t>
            </a:r>
            <a:r>
              <a:rPr kumimoji="1" lang="en-US" altLang="ja-JP" dirty="0"/>
              <a:t>/ </a:t>
            </a:r>
            <a:r>
              <a:rPr kumimoji="1" lang="en-US" altLang="ja-JP" dirty="0">
                <a:solidFill>
                  <a:srgbClr val="00B050"/>
                </a:solidFill>
              </a:rPr>
              <a:t>Nan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1716CF6D-44F9-C0A5-6416-8D295DC9D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309"/>
            <a:ext cx="214122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236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2541B4-E2E5-4028-A0D9-0746D9A881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 なに　</a:t>
            </a:r>
            <a:r>
              <a:rPr kumimoji="1" lang="en-US" altLang="ja-JP" dirty="0"/>
              <a:t>/</a:t>
            </a:r>
            <a:r>
              <a:rPr kumimoji="1" lang="ja-JP" altLang="en-US" dirty="0"/>
              <a:t>　なん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4DE208-CD6D-42B1-88C5-61A048DFC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 What / </a:t>
            </a:r>
            <a:r>
              <a:rPr lang="en-US" altLang="ja-JP" dirty="0"/>
              <a:t>Unsa</a:t>
            </a:r>
            <a:endParaRPr kumimoji="1" lang="ja-JP" altLang="en-US" dirty="0"/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1716CF6D-44F9-C0A5-6416-8D295DC9D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309"/>
            <a:ext cx="214122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308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2541B4-E2E5-4028-A0D9-0746D9A881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 だれ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4DE208-CD6D-42B1-88C5-61A048DFC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rgbClr val="00B050"/>
                </a:solidFill>
              </a:rPr>
              <a:t>Dare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1716CF6D-44F9-C0A5-6416-8D295DC9D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309"/>
            <a:ext cx="214122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615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2541B4-E2E5-4028-A0D9-0746D9A881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 だれ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4DE208-CD6D-42B1-88C5-61A048DFC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 who / kinsa</a:t>
            </a:r>
            <a:endParaRPr kumimoji="1" lang="ja-JP" altLang="en-US" dirty="0"/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1716CF6D-44F9-C0A5-6416-8D295DC9D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309"/>
            <a:ext cx="214122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429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2541B4-E2E5-4028-A0D9-0746D9A881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 だれの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4DE208-CD6D-42B1-88C5-61A048DFC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rgbClr val="00B050"/>
                </a:solidFill>
              </a:rPr>
              <a:t>Dareno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1716CF6D-44F9-C0A5-6416-8D295DC9D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309"/>
            <a:ext cx="214122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45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C4F2C8-2031-460F-82CB-C4FE2F6A56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ほん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432891A-ED20-070C-960A-34BBF2085D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Book / Libro</a:t>
            </a:r>
            <a:endParaRPr kumimoji="1" lang="ja-JP" altLang="en-US" dirty="0"/>
          </a:p>
        </p:txBody>
      </p:sp>
      <p:pic>
        <p:nvPicPr>
          <p:cNvPr id="5" name="図 4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582F9939-13D8-4851-20CF-85950A8FF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535" y="2377687"/>
            <a:ext cx="2160000" cy="21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884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2541B4-E2E5-4028-A0D9-0746D9A881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 だれの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4DE208-CD6D-42B1-88C5-61A048DFC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kumimoji="1" lang="en-US" altLang="ja-JP" dirty="0"/>
              <a:t> whose / kang kinsa</a:t>
            </a:r>
            <a:endParaRPr kumimoji="1" lang="ja-JP" altLang="en-US" dirty="0"/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1716CF6D-44F9-C0A5-6416-8D295DC9D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309"/>
            <a:ext cx="214122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054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2541B4-E2E5-4028-A0D9-0746D9A881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 </a:t>
            </a:r>
            <a:r>
              <a:rPr lang="ja-JP" altLang="en-US" dirty="0"/>
              <a:t>どなた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4DE208-CD6D-42B1-88C5-61A048DFC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rgbClr val="00B050"/>
                </a:solidFill>
              </a:rPr>
              <a:t>Donata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1716CF6D-44F9-C0A5-6416-8D295DC9D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309"/>
            <a:ext cx="214122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054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2541B4-E2E5-4028-A0D9-0746D9A881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 </a:t>
            </a:r>
            <a:r>
              <a:rPr lang="ja-JP" altLang="en-US" dirty="0"/>
              <a:t>どなた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4DE208-CD6D-42B1-88C5-61A048DFC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 who / kinsa</a:t>
            </a:r>
            <a:br>
              <a:rPr kumimoji="1" lang="en-US" altLang="ja-JP" dirty="0"/>
            </a:br>
            <a:r>
              <a:rPr kumimoji="1" lang="en-US" altLang="ja-JP" sz="2800" dirty="0">
                <a:solidFill>
                  <a:srgbClr val="00B0F0"/>
                </a:solidFill>
              </a:rPr>
              <a:t>※polite way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1716CF6D-44F9-C0A5-6416-8D295DC9D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309"/>
            <a:ext cx="214122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931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2541B4-E2E5-4028-A0D9-0746D9A881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 </a:t>
            </a:r>
            <a:r>
              <a:rPr lang="ja-JP" altLang="en-US" dirty="0"/>
              <a:t>どなた</a:t>
            </a:r>
            <a:r>
              <a:rPr kumimoji="1" lang="ja-JP" altLang="en-US" dirty="0"/>
              <a:t>の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4DE208-CD6D-42B1-88C5-61A048DFC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rgbClr val="00B050"/>
                </a:solidFill>
              </a:rPr>
              <a:t>Donata-no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1716CF6D-44F9-C0A5-6416-8D295DC9D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309"/>
            <a:ext cx="214122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025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2541B4-E2E5-4028-A0D9-0746D9A881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 どなたの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4DE208-CD6D-42B1-88C5-61A048DFC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kumimoji="1" lang="en-US" altLang="ja-JP" dirty="0"/>
              <a:t> whose / kang kinsa</a:t>
            </a:r>
            <a:br>
              <a:rPr kumimoji="1" lang="en-US" altLang="ja-JP" dirty="0"/>
            </a:br>
            <a:r>
              <a:rPr kumimoji="1" lang="en-US" altLang="ja-JP" sz="3300" dirty="0">
                <a:solidFill>
                  <a:srgbClr val="00B0F0"/>
                </a:solidFill>
              </a:rPr>
              <a:t>※polite way</a:t>
            </a:r>
            <a:endParaRPr kumimoji="1" lang="ja-JP" altLang="en-US" dirty="0"/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1716CF6D-44F9-C0A5-6416-8D295DC9D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309"/>
            <a:ext cx="214122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71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あのう</a:t>
            </a:r>
            <a:r>
              <a:rPr kumimoji="1" lang="ja-JP" altLang="en-US" dirty="0"/>
              <a:t>・・・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sz="8000" dirty="0">
                <a:solidFill>
                  <a:srgbClr val="00B050"/>
                </a:solidFill>
              </a:rPr>
              <a:t>Ano</a:t>
            </a:r>
            <a:r>
              <a:rPr lang="ja-JP" altLang="en-US" sz="8000" dirty="0"/>
              <a:t>・・・</a:t>
            </a:r>
            <a:endParaRPr lang="en-US" altLang="ja-JP" sz="8000" dirty="0"/>
          </a:p>
        </p:txBody>
      </p:sp>
    </p:spTree>
    <p:extLst>
      <p:ext uri="{BB962C8B-B14F-4D97-AF65-F5344CB8AC3E}">
        <p14:creationId xmlns:p14="http://schemas.microsoft.com/office/powerpoint/2010/main" val="32029152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あのう</a:t>
            </a:r>
            <a:r>
              <a:rPr kumimoji="1" lang="ja-JP" altLang="en-US" dirty="0"/>
              <a:t>・・・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ja-JP" sz="6900" dirty="0"/>
              <a:t>Excuse me</a:t>
            </a:r>
            <a:r>
              <a:rPr lang="ja-JP" altLang="en-US" sz="6900" dirty="0"/>
              <a:t>・・・</a:t>
            </a:r>
            <a:br>
              <a:rPr lang="en-US" altLang="ja-JP" sz="4000" dirty="0"/>
            </a:br>
            <a:br>
              <a:rPr lang="en-US" altLang="ja-JP" sz="4000" dirty="0"/>
            </a:br>
            <a:r>
              <a:rPr lang="en-US" altLang="ja-JP" sz="4000" dirty="0"/>
              <a:t>Expression to get attention.</a:t>
            </a:r>
            <a:br>
              <a:rPr lang="en-US" altLang="ja-JP" sz="4000" dirty="0"/>
            </a:br>
            <a:br>
              <a:rPr lang="en-US" altLang="ja-JP" sz="4000" dirty="0"/>
            </a:br>
            <a:r>
              <a:rPr lang="en-US" altLang="ja-JP" sz="4000" dirty="0"/>
              <a:t>(used to show hesitation.)</a:t>
            </a:r>
          </a:p>
        </p:txBody>
      </p:sp>
    </p:spTree>
    <p:extLst>
      <p:ext uri="{BB962C8B-B14F-4D97-AF65-F5344CB8AC3E}">
        <p14:creationId xmlns:p14="http://schemas.microsoft.com/office/powerpoint/2010/main" val="537013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えっと・・・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sz="8000" dirty="0">
                <a:solidFill>
                  <a:srgbClr val="00B050"/>
                </a:solidFill>
              </a:rPr>
              <a:t>Etto</a:t>
            </a:r>
            <a:r>
              <a:rPr lang="ja-JP" altLang="en-US" sz="8000" dirty="0"/>
              <a:t>・・・</a:t>
            </a:r>
            <a:endParaRPr lang="en-US" altLang="ja-JP" sz="8000" dirty="0"/>
          </a:p>
        </p:txBody>
      </p:sp>
    </p:spTree>
    <p:extLst>
      <p:ext uri="{BB962C8B-B14F-4D97-AF65-F5344CB8AC3E}">
        <p14:creationId xmlns:p14="http://schemas.microsoft.com/office/powerpoint/2010/main" val="17162490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えっと・・・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sz="6000" dirty="0"/>
              <a:t>Well</a:t>
            </a:r>
            <a:r>
              <a:rPr lang="ja-JP" altLang="en-US" sz="6000" dirty="0"/>
              <a:t>・・・</a:t>
            </a:r>
            <a:br>
              <a:rPr lang="en-US" altLang="ja-JP" sz="6000" dirty="0"/>
            </a:br>
            <a:r>
              <a:rPr lang="en-US" altLang="ja-JP" sz="6000" dirty="0"/>
              <a:t>Let me see…</a:t>
            </a:r>
            <a:endParaRPr lang="en-US" altLang="ja-JP" sz="6600" dirty="0"/>
          </a:p>
        </p:txBody>
      </p:sp>
    </p:spTree>
    <p:extLst>
      <p:ext uri="{BB962C8B-B14F-4D97-AF65-F5344CB8AC3E}">
        <p14:creationId xmlns:p14="http://schemas.microsoft.com/office/powerpoint/2010/main" val="36323907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えっ</a:t>
            </a:r>
            <a:r>
              <a:rPr lang="ja-JP" altLang="en-US" dirty="0"/>
              <a:t>！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sz="8000" dirty="0">
                <a:solidFill>
                  <a:srgbClr val="00B050"/>
                </a:solidFill>
              </a:rPr>
              <a:t>E</a:t>
            </a:r>
            <a:r>
              <a:rPr lang="ja-JP" altLang="en-US" sz="8000" dirty="0"/>
              <a:t>！・・・</a:t>
            </a:r>
            <a:endParaRPr lang="en-US" altLang="ja-JP" sz="8000" dirty="0"/>
          </a:p>
        </p:txBody>
      </p:sp>
    </p:spTree>
    <p:extLst>
      <p:ext uri="{BB962C8B-B14F-4D97-AF65-F5344CB8AC3E}">
        <p14:creationId xmlns:p14="http://schemas.microsoft.com/office/powerpoint/2010/main" val="878129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3AF52A-4864-A472-2F19-6831BBC559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これ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63F96E-FFE3-82FE-1A23-3ABDB0C1EF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kore</a:t>
            </a:r>
          </a:p>
        </p:txBody>
      </p:sp>
    </p:spTree>
    <p:extLst>
      <p:ext uri="{BB962C8B-B14F-4D97-AF65-F5344CB8AC3E}">
        <p14:creationId xmlns:p14="http://schemas.microsoft.com/office/powerpoint/2010/main" val="28693453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えっ</a:t>
            </a:r>
            <a:r>
              <a:rPr lang="ja-JP" altLang="en-US" dirty="0"/>
              <a:t>！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sz="8000" dirty="0"/>
              <a:t>Oh! What!</a:t>
            </a:r>
            <a:br>
              <a:rPr lang="en-US" altLang="ja-JP" sz="8000" dirty="0"/>
            </a:br>
            <a:r>
              <a:rPr lang="en-US" altLang="ja-JP" sz="2800" dirty="0"/>
              <a:t>Used when hearing something unexpected.</a:t>
            </a:r>
          </a:p>
        </p:txBody>
      </p:sp>
    </p:spTree>
    <p:extLst>
      <p:ext uri="{BB962C8B-B14F-4D97-AF65-F5344CB8AC3E}">
        <p14:creationId xmlns:p14="http://schemas.microsoft.com/office/powerpoint/2010/main" val="32833980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あっ</a:t>
            </a:r>
            <a:r>
              <a:rPr lang="ja-JP" altLang="en-US" dirty="0"/>
              <a:t>！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sz="8000" dirty="0">
                <a:solidFill>
                  <a:srgbClr val="00B050"/>
                </a:solidFill>
              </a:rPr>
              <a:t>a</a:t>
            </a:r>
            <a:r>
              <a:rPr lang="ja-JP" altLang="en-US" sz="8000" dirty="0"/>
              <a:t>！・・・</a:t>
            </a:r>
            <a:endParaRPr lang="en-US" altLang="ja-JP" sz="8000" dirty="0"/>
          </a:p>
        </p:txBody>
      </p:sp>
    </p:spTree>
    <p:extLst>
      <p:ext uri="{BB962C8B-B14F-4D97-AF65-F5344CB8AC3E}">
        <p14:creationId xmlns:p14="http://schemas.microsoft.com/office/powerpoint/2010/main" val="33612235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あっ</a:t>
            </a:r>
            <a:r>
              <a:rPr lang="ja-JP" altLang="en-US" dirty="0"/>
              <a:t>！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sz="8000" dirty="0"/>
              <a:t>Oh!</a:t>
            </a:r>
            <a:br>
              <a:rPr lang="en-US" altLang="ja-JP" sz="8000" dirty="0"/>
            </a:br>
            <a:r>
              <a:rPr lang="en-US" altLang="ja-JP" sz="2800" dirty="0"/>
              <a:t>Used when becoming aware of something.</a:t>
            </a:r>
          </a:p>
        </p:txBody>
      </p:sp>
    </p:spTree>
    <p:extLst>
      <p:ext uri="{BB962C8B-B14F-4D97-AF65-F5344CB8AC3E}">
        <p14:creationId xmlns:p14="http://schemas.microsoft.com/office/powerpoint/2010/main" val="23669406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どうぞ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sz="8000" dirty="0">
                <a:solidFill>
                  <a:srgbClr val="00B050"/>
                </a:solidFill>
              </a:rPr>
              <a:t>douzo</a:t>
            </a:r>
          </a:p>
        </p:txBody>
      </p:sp>
    </p:spTree>
    <p:extLst>
      <p:ext uri="{BB962C8B-B14F-4D97-AF65-F5344CB8AC3E}">
        <p14:creationId xmlns:p14="http://schemas.microsoft.com/office/powerpoint/2010/main" val="13260588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どうぞ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sz="8000" dirty="0"/>
              <a:t>Here you are</a:t>
            </a:r>
            <a:br>
              <a:rPr lang="en-US" altLang="ja-JP" sz="8000" dirty="0"/>
            </a:br>
            <a:r>
              <a:rPr lang="en-US" altLang="ja-JP" sz="2800" dirty="0"/>
              <a:t>Used when serving lunch for guest.</a:t>
            </a:r>
            <a:endParaRPr lang="en-US" altLang="ja-JP" sz="8000" dirty="0"/>
          </a:p>
        </p:txBody>
      </p:sp>
    </p:spTree>
    <p:extLst>
      <p:ext uri="{BB962C8B-B14F-4D97-AF65-F5344CB8AC3E}">
        <p14:creationId xmlns:p14="http://schemas.microsoft.com/office/powerpoint/2010/main" val="25768180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ちがいます。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sz="8000" dirty="0">
                <a:solidFill>
                  <a:srgbClr val="00B050"/>
                </a:solidFill>
              </a:rPr>
              <a:t>Tigai Masu</a:t>
            </a:r>
            <a:r>
              <a:rPr lang="en-US" altLang="ja-JP" sz="8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92028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ちがいます。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altLang="ja-JP" sz="8000" dirty="0"/>
              <a:t>It is wrong.</a:t>
            </a:r>
            <a:br>
              <a:rPr lang="en-US" altLang="ja-JP" sz="8000" dirty="0"/>
            </a:br>
            <a:br>
              <a:rPr lang="en-US" altLang="ja-JP" sz="8000" dirty="0"/>
            </a:br>
            <a:r>
              <a:rPr lang="en-US" altLang="ja-JP" sz="8000" dirty="0"/>
              <a:t>No it isn’t.</a:t>
            </a:r>
          </a:p>
        </p:txBody>
      </p:sp>
    </p:spTree>
    <p:extLst>
      <p:ext uri="{BB962C8B-B14F-4D97-AF65-F5344CB8AC3E}">
        <p14:creationId xmlns:p14="http://schemas.microsoft.com/office/powerpoint/2010/main" val="30421997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いいです</a:t>
            </a:r>
            <a:r>
              <a:rPr kumimoji="1" lang="ja-JP" altLang="en-US" dirty="0"/>
              <a:t>。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sz="8000" dirty="0">
                <a:solidFill>
                  <a:srgbClr val="00B050"/>
                </a:solidFill>
              </a:rPr>
              <a:t>Ii desu</a:t>
            </a:r>
            <a:r>
              <a:rPr lang="en-US" altLang="ja-JP" sz="8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80679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いいです</a:t>
            </a:r>
            <a:r>
              <a:rPr kumimoji="1" lang="ja-JP" altLang="en-US" dirty="0"/>
              <a:t>。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altLang="ja-JP" sz="8000" dirty="0"/>
              <a:t>It is correct.</a:t>
            </a:r>
            <a:br>
              <a:rPr lang="en-US" altLang="ja-JP" sz="8000" dirty="0"/>
            </a:br>
            <a:br>
              <a:rPr lang="en-US" altLang="ja-JP" sz="8000" dirty="0"/>
            </a:br>
            <a:r>
              <a:rPr lang="en-US" altLang="ja-JP" sz="8000" dirty="0"/>
              <a:t>Yes it is.</a:t>
            </a:r>
          </a:p>
        </p:txBody>
      </p:sp>
    </p:spTree>
    <p:extLst>
      <p:ext uri="{BB962C8B-B14F-4D97-AF65-F5344CB8AC3E}">
        <p14:creationId xmlns:p14="http://schemas.microsoft.com/office/powerpoint/2010/main" val="2849387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そうですか⤵。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sz="8000" dirty="0">
                <a:solidFill>
                  <a:srgbClr val="00B050"/>
                </a:solidFill>
              </a:rPr>
              <a:t>Sou desu ka</a:t>
            </a:r>
            <a:r>
              <a:rPr lang="en-US" altLang="ja-JP" sz="8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4708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2710AC-CB4C-0075-9D40-DB8423B06A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これ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9A0576B-DE38-D523-BE31-104D761B74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this thing</a:t>
            </a:r>
            <a:r>
              <a:rPr kumimoji="1" lang="ja-JP" altLang="en-US" dirty="0"/>
              <a:t>　</a:t>
            </a:r>
            <a:r>
              <a:rPr kumimoji="1" lang="en-US" altLang="ja-JP" dirty="0"/>
              <a:t>/</a:t>
            </a:r>
            <a:r>
              <a:rPr kumimoji="1" lang="ja-JP" altLang="en-US" dirty="0"/>
              <a:t>　</a:t>
            </a:r>
            <a:r>
              <a:rPr kumimoji="1" lang="en-US" altLang="ja-JP" dirty="0"/>
              <a:t>kini</a:t>
            </a:r>
          </a:p>
        </p:txBody>
      </p:sp>
    </p:spTree>
    <p:extLst>
      <p:ext uri="{BB962C8B-B14F-4D97-AF65-F5344CB8AC3E}">
        <p14:creationId xmlns:p14="http://schemas.microsoft.com/office/powerpoint/2010/main" val="21455804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そうですか⤵。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sz="8000" dirty="0"/>
              <a:t>I see.</a:t>
            </a:r>
          </a:p>
        </p:txBody>
      </p:sp>
    </p:spTree>
    <p:extLst>
      <p:ext uri="{BB962C8B-B14F-4D97-AF65-F5344CB8AC3E}">
        <p14:creationId xmlns:p14="http://schemas.microsoft.com/office/powerpoint/2010/main" val="1632935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～ご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ja-JP" altLang="en-US" sz="8000" dirty="0"/>
              <a:t>～</a:t>
            </a:r>
            <a:r>
              <a:rPr lang="en-US" altLang="ja-JP" sz="8000" dirty="0">
                <a:solidFill>
                  <a:srgbClr val="00B050"/>
                </a:solidFill>
              </a:rPr>
              <a:t>go</a:t>
            </a:r>
          </a:p>
        </p:txBody>
      </p:sp>
    </p:spTree>
    <p:extLst>
      <p:ext uri="{BB962C8B-B14F-4D97-AF65-F5344CB8AC3E}">
        <p14:creationId xmlns:p14="http://schemas.microsoft.com/office/powerpoint/2010/main" val="4954677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～ご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sz="8000" dirty="0"/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37287303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にほんご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sz="8000" dirty="0"/>
              <a:t>Japanese language</a:t>
            </a:r>
          </a:p>
        </p:txBody>
      </p:sp>
    </p:spTree>
    <p:extLst>
      <p:ext uri="{BB962C8B-B14F-4D97-AF65-F5344CB8AC3E}">
        <p14:creationId xmlns:p14="http://schemas.microsoft.com/office/powerpoint/2010/main" val="42587187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ビサヤご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sz="8000" dirty="0"/>
              <a:t>Bisaya language</a:t>
            </a:r>
          </a:p>
        </p:txBody>
      </p:sp>
    </p:spTree>
    <p:extLst>
      <p:ext uri="{BB962C8B-B14F-4D97-AF65-F5344CB8AC3E}">
        <p14:creationId xmlns:p14="http://schemas.microsoft.com/office/powerpoint/2010/main" val="20540216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タガログご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sz="8000" dirty="0" err="1"/>
              <a:t>tagalog</a:t>
            </a:r>
            <a:r>
              <a:rPr lang="en-US" altLang="ja-JP" sz="8000" dirty="0"/>
              <a:t> language</a:t>
            </a:r>
          </a:p>
        </p:txBody>
      </p:sp>
    </p:spTree>
    <p:extLst>
      <p:ext uri="{BB962C8B-B14F-4D97-AF65-F5344CB8AC3E}">
        <p14:creationId xmlns:p14="http://schemas.microsoft.com/office/powerpoint/2010/main" val="130450394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えいご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sz="8000" dirty="0"/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240310406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FAE6E8-1D9E-4905-AAFE-978D33182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317" y="1354819"/>
            <a:ext cx="10361531" cy="2678363"/>
          </a:xfrm>
        </p:spPr>
        <p:txBody>
          <a:bodyPr>
            <a:normAutofit/>
          </a:bodyPr>
          <a:lstStyle/>
          <a:p>
            <a:pPr algn="l"/>
            <a:r>
              <a:rPr lang="ja-JP" altLang="en-US" sz="13800" dirty="0">
                <a:solidFill>
                  <a:schemeClr val="bg1"/>
                </a:solidFill>
              </a:rPr>
              <a:t>おわり</a:t>
            </a:r>
            <a:endParaRPr kumimoji="1" lang="ja-JP" altLang="en-US" sz="13800" dirty="0">
              <a:solidFill>
                <a:schemeClr val="bg1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8" y="3429000"/>
            <a:ext cx="7006691" cy="2323618"/>
          </a:xfrm>
        </p:spPr>
        <p:txBody>
          <a:bodyPr>
            <a:noAutofit/>
          </a:bodyPr>
          <a:lstStyle/>
          <a:p>
            <a:pPr algn="l"/>
            <a:r>
              <a:rPr lang="en-US" altLang="ja-JP" sz="3200" dirty="0">
                <a:solidFill>
                  <a:schemeClr val="bg1"/>
                </a:solidFill>
              </a:rPr>
              <a:t>End</a:t>
            </a:r>
            <a:br>
              <a:rPr lang="en-US" altLang="ja-JP" sz="3200" dirty="0">
                <a:solidFill>
                  <a:schemeClr val="bg1"/>
                </a:solidFill>
              </a:rPr>
            </a:br>
            <a:br>
              <a:rPr lang="en-US" altLang="ja-JP" sz="3200" dirty="0">
                <a:solidFill>
                  <a:schemeClr val="bg1"/>
                </a:solidFill>
              </a:rPr>
            </a:br>
            <a:br>
              <a:rPr lang="en-US" altLang="ja-JP" sz="3200" dirty="0">
                <a:solidFill>
                  <a:schemeClr val="bg1"/>
                </a:solidFill>
              </a:rPr>
            </a:br>
            <a:r>
              <a:rPr lang="en-US" altLang="ja-JP" sz="3200" dirty="0">
                <a:solidFill>
                  <a:schemeClr val="bg1"/>
                </a:solidFill>
              </a:rPr>
              <a:t>Let’s go to contents of lesson2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9D1CBF-A219-4C01-85A0-9DF6151EE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79015" y="0"/>
            <a:ext cx="712985" cy="6858000"/>
            <a:chOff x="11479015" y="0"/>
            <a:chExt cx="712985" cy="6858000"/>
          </a:xfrm>
          <a:effectLst>
            <a:outerShdw blurRad="381000" dist="152400" dir="10800000" algn="ctr" rotWithShape="0">
              <a:schemeClr val="bg1">
                <a:alpha val="10000"/>
              </a:scheme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9FC63AB-02B8-4DDD-8778-397188A37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8" y="0"/>
              <a:ext cx="712982" cy="6858000"/>
            </a:xfrm>
            <a:custGeom>
              <a:avLst/>
              <a:gdLst>
                <a:gd name="connsiteX0" fmla="*/ 280560 w 712982"/>
                <a:gd name="connsiteY0" fmla="*/ 0 h 6858000"/>
                <a:gd name="connsiteX1" fmla="*/ 712982 w 712982"/>
                <a:gd name="connsiteY1" fmla="*/ 0 h 6858000"/>
                <a:gd name="connsiteX2" fmla="*/ 712982 w 712982"/>
                <a:gd name="connsiteY2" fmla="*/ 6858000 h 6858000"/>
                <a:gd name="connsiteX3" fmla="*/ 372527 w 712982"/>
                <a:gd name="connsiteY3" fmla="*/ 6858000 h 6858000"/>
                <a:gd name="connsiteX4" fmla="*/ 372901 w 712982"/>
                <a:gd name="connsiteY4" fmla="*/ 6835810 h 6858000"/>
                <a:gd name="connsiteX5" fmla="*/ 363017 w 712982"/>
                <a:gd name="connsiteY5" fmla="*/ 6518145 h 6858000"/>
                <a:gd name="connsiteX6" fmla="*/ 310498 w 712982"/>
                <a:gd name="connsiteY6" fmla="*/ 6393936 h 6858000"/>
                <a:gd name="connsiteX7" fmla="*/ 305420 w 712982"/>
                <a:gd name="connsiteY7" fmla="*/ 6355564 h 6858000"/>
                <a:gd name="connsiteX8" fmla="*/ 311030 w 712982"/>
                <a:gd name="connsiteY8" fmla="*/ 6267729 h 6858000"/>
                <a:gd name="connsiteX9" fmla="*/ 281440 w 712982"/>
                <a:gd name="connsiteY9" fmla="*/ 6090959 h 6858000"/>
                <a:gd name="connsiteX10" fmla="*/ 258928 w 712982"/>
                <a:gd name="connsiteY10" fmla="*/ 6026981 h 6858000"/>
                <a:gd name="connsiteX11" fmla="*/ 245105 w 712982"/>
                <a:gd name="connsiteY11" fmla="*/ 5991615 h 6858000"/>
                <a:gd name="connsiteX12" fmla="*/ 197441 w 712982"/>
                <a:gd name="connsiteY12" fmla="*/ 5807458 h 6858000"/>
                <a:gd name="connsiteX13" fmla="*/ 159115 w 712982"/>
                <a:gd name="connsiteY13" fmla="*/ 5727356 h 6858000"/>
                <a:gd name="connsiteX14" fmla="*/ 152306 w 712982"/>
                <a:gd name="connsiteY14" fmla="*/ 5705270 h 6858000"/>
                <a:gd name="connsiteX15" fmla="*/ 150939 w 712982"/>
                <a:gd name="connsiteY15" fmla="*/ 5580441 h 6858000"/>
                <a:gd name="connsiteX16" fmla="*/ 187956 w 712982"/>
                <a:gd name="connsiteY16" fmla="*/ 5482729 h 6858000"/>
                <a:gd name="connsiteX17" fmla="*/ 201902 w 712982"/>
                <a:gd name="connsiteY17" fmla="*/ 5463053 h 6858000"/>
                <a:gd name="connsiteX18" fmla="*/ 168174 w 712982"/>
                <a:gd name="connsiteY18" fmla="*/ 5205662 h 6858000"/>
                <a:gd name="connsiteX19" fmla="*/ 157186 w 712982"/>
                <a:gd name="connsiteY19" fmla="*/ 5166766 h 6858000"/>
                <a:gd name="connsiteX20" fmla="*/ 163999 w 712982"/>
                <a:gd name="connsiteY20" fmla="*/ 4972256 h 6858000"/>
                <a:gd name="connsiteX21" fmla="*/ 163388 w 712982"/>
                <a:gd name="connsiteY21" fmla="*/ 4915833 h 6858000"/>
                <a:gd name="connsiteX22" fmla="*/ 166361 w 712982"/>
                <a:gd name="connsiteY22" fmla="*/ 4712964 h 6858000"/>
                <a:gd name="connsiteX23" fmla="*/ 140122 w 712982"/>
                <a:gd name="connsiteY23" fmla="*/ 4687152 h 6858000"/>
                <a:gd name="connsiteX24" fmla="*/ 73058 w 712982"/>
                <a:gd name="connsiteY24" fmla="*/ 4611951 h 6858000"/>
                <a:gd name="connsiteX25" fmla="*/ 3979 w 712982"/>
                <a:gd name="connsiteY25" fmla="*/ 4456771 h 6858000"/>
                <a:gd name="connsiteX26" fmla="*/ 2091 w 712982"/>
                <a:gd name="connsiteY26" fmla="*/ 4412781 h 6858000"/>
                <a:gd name="connsiteX27" fmla="*/ 75905 w 712982"/>
                <a:gd name="connsiteY27" fmla="*/ 4292897 h 6858000"/>
                <a:gd name="connsiteX28" fmla="*/ 104434 w 712982"/>
                <a:gd name="connsiteY28" fmla="*/ 4235333 h 6858000"/>
                <a:gd name="connsiteX29" fmla="*/ 151065 w 712982"/>
                <a:gd name="connsiteY29" fmla="*/ 4075686 h 6858000"/>
                <a:gd name="connsiteX30" fmla="*/ 161243 w 712982"/>
                <a:gd name="connsiteY30" fmla="*/ 4061695 h 6858000"/>
                <a:gd name="connsiteX31" fmla="*/ 286285 w 712982"/>
                <a:gd name="connsiteY31" fmla="*/ 3933862 h 6858000"/>
                <a:gd name="connsiteX32" fmla="*/ 306926 w 712982"/>
                <a:gd name="connsiteY32" fmla="*/ 3905847 h 6858000"/>
                <a:gd name="connsiteX33" fmla="*/ 340015 w 712982"/>
                <a:gd name="connsiteY33" fmla="*/ 3871199 h 6858000"/>
                <a:gd name="connsiteX34" fmla="*/ 400111 w 712982"/>
                <a:gd name="connsiteY34" fmla="*/ 3767743 h 6858000"/>
                <a:gd name="connsiteX35" fmla="*/ 409694 w 712982"/>
                <a:gd name="connsiteY35" fmla="*/ 3646690 h 6858000"/>
                <a:gd name="connsiteX36" fmla="*/ 428447 w 712982"/>
                <a:gd name="connsiteY36" fmla="*/ 3499752 h 6858000"/>
                <a:gd name="connsiteX37" fmla="*/ 445033 w 712982"/>
                <a:gd name="connsiteY37" fmla="*/ 3437349 h 6858000"/>
                <a:gd name="connsiteX38" fmla="*/ 471431 w 712982"/>
                <a:gd name="connsiteY38" fmla="*/ 3272018 h 6858000"/>
                <a:gd name="connsiteX39" fmla="*/ 495919 w 712982"/>
                <a:gd name="connsiteY39" fmla="*/ 3153432 h 6858000"/>
                <a:gd name="connsiteX40" fmla="*/ 499541 w 712982"/>
                <a:gd name="connsiteY40" fmla="*/ 2985907 h 6858000"/>
                <a:gd name="connsiteX41" fmla="*/ 491640 w 712982"/>
                <a:gd name="connsiteY41" fmla="*/ 2905697 h 6858000"/>
                <a:gd name="connsiteX42" fmla="*/ 586592 w 712982"/>
                <a:gd name="connsiteY42" fmla="*/ 2746325 h 6858000"/>
                <a:gd name="connsiteX43" fmla="*/ 647211 w 712982"/>
                <a:gd name="connsiteY43" fmla="*/ 2620857 h 6858000"/>
                <a:gd name="connsiteX44" fmla="*/ 598120 w 712982"/>
                <a:gd name="connsiteY44" fmla="*/ 2501248 h 6858000"/>
                <a:gd name="connsiteX45" fmla="*/ 560897 w 712982"/>
                <a:gd name="connsiteY45" fmla="*/ 2471368 h 6858000"/>
                <a:gd name="connsiteX46" fmla="*/ 506928 w 712982"/>
                <a:gd name="connsiteY46" fmla="*/ 2272389 h 6858000"/>
                <a:gd name="connsiteX47" fmla="*/ 474122 w 712982"/>
                <a:gd name="connsiteY47" fmla="*/ 1983284 h 6858000"/>
                <a:gd name="connsiteX48" fmla="*/ 349180 w 712982"/>
                <a:gd name="connsiteY48" fmla="*/ 1510207 h 6858000"/>
                <a:gd name="connsiteX49" fmla="*/ 306451 w 712982"/>
                <a:gd name="connsiteY49" fmla="*/ 1430003 h 6858000"/>
                <a:gd name="connsiteX50" fmla="*/ 287747 w 712982"/>
                <a:gd name="connsiteY50" fmla="*/ 1336633 h 6858000"/>
                <a:gd name="connsiteX51" fmla="*/ 304326 w 712982"/>
                <a:gd name="connsiteY51" fmla="*/ 1298229 h 6858000"/>
                <a:gd name="connsiteX52" fmla="*/ 317671 w 712982"/>
                <a:gd name="connsiteY52" fmla="*/ 1136667 h 6858000"/>
                <a:gd name="connsiteX53" fmla="*/ 314959 w 712982"/>
                <a:gd name="connsiteY53" fmla="*/ 1106522 h 6858000"/>
                <a:gd name="connsiteX54" fmla="*/ 290675 w 712982"/>
                <a:gd name="connsiteY54" fmla="*/ 1004980 h 6858000"/>
                <a:gd name="connsiteX55" fmla="*/ 272712 w 712982"/>
                <a:gd name="connsiteY55" fmla="*/ 910357 h 6858000"/>
                <a:gd name="connsiteX56" fmla="*/ 270963 w 712982"/>
                <a:gd name="connsiteY56" fmla="*/ 667028 h 6858000"/>
                <a:gd name="connsiteX57" fmla="*/ 244986 w 712982"/>
                <a:gd name="connsiteY57" fmla="*/ 483131 h 6858000"/>
                <a:gd name="connsiteX58" fmla="*/ 241465 w 712982"/>
                <a:gd name="connsiteY58" fmla="*/ 397465 h 6858000"/>
                <a:gd name="connsiteX59" fmla="*/ 244890 w 712982"/>
                <a:gd name="connsiteY59" fmla="*/ 348507 h 6858000"/>
                <a:gd name="connsiteX60" fmla="*/ 293439 w 712982"/>
                <a:gd name="connsiteY60" fmla="*/ 233141 h 6858000"/>
                <a:gd name="connsiteX61" fmla="*/ 300513 w 712982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2" h="6858000">
                  <a:moveTo>
                    <a:pt x="280560" y="0"/>
                  </a:moveTo>
                  <a:lnTo>
                    <a:pt x="712982" y="0"/>
                  </a:lnTo>
                  <a:lnTo>
                    <a:pt x="712982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C0AB7ED-D983-4149-A166-B31B71163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5" y="0"/>
              <a:ext cx="712985" cy="6858000"/>
            </a:xfrm>
            <a:custGeom>
              <a:avLst/>
              <a:gdLst>
                <a:gd name="connsiteX0" fmla="*/ 280560 w 712985"/>
                <a:gd name="connsiteY0" fmla="*/ 0 h 6858000"/>
                <a:gd name="connsiteX1" fmla="*/ 712985 w 712985"/>
                <a:gd name="connsiteY1" fmla="*/ 0 h 6858000"/>
                <a:gd name="connsiteX2" fmla="*/ 712985 w 712985"/>
                <a:gd name="connsiteY2" fmla="*/ 6858000 h 6858000"/>
                <a:gd name="connsiteX3" fmla="*/ 372527 w 712985"/>
                <a:gd name="connsiteY3" fmla="*/ 6858000 h 6858000"/>
                <a:gd name="connsiteX4" fmla="*/ 372901 w 712985"/>
                <a:gd name="connsiteY4" fmla="*/ 6835810 h 6858000"/>
                <a:gd name="connsiteX5" fmla="*/ 363017 w 712985"/>
                <a:gd name="connsiteY5" fmla="*/ 6518145 h 6858000"/>
                <a:gd name="connsiteX6" fmla="*/ 310498 w 712985"/>
                <a:gd name="connsiteY6" fmla="*/ 6393936 h 6858000"/>
                <a:gd name="connsiteX7" fmla="*/ 305420 w 712985"/>
                <a:gd name="connsiteY7" fmla="*/ 6355564 h 6858000"/>
                <a:gd name="connsiteX8" fmla="*/ 311030 w 712985"/>
                <a:gd name="connsiteY8" fmla="*/ 6267729 h 6858000"/>
                <a:gd name="connsiteX9" fmla="*/ 281440 w 712985"/>
                <a:gd name="connsiteY9" fmla="*/ 6090959 h 6858000"/>
                <a:gd name="connsiteX10" fmla="*/ 258928 w 712985"/>
                <a:gd name="connsiteY10" fmla="*/ 6026981 h 6858000"/>
                <a:gd name="connsiteX11" fmla="*/ 245105 w 712985"/>
                <a:gd name="connsiteY11" fmla="*/ 5991615 h 6858000"/>
                <a:gd name="connsiteX12" fmla="*/ 197441 w 712985"/>
                <a:gd name="connsiteY12" fmla="*/ 5807458 h 6858000"/>
                <a:gd name="connsiteX13" fmla="*/ 159115 w 712985"/>
                <a:gd name="connsiteY13" fmla="*/ 5727356 h 6858000"/>
                <a:gd name="connsiteX14" fmla="*/ 152306 w 712985"/>
                <a:gd name="connsiteY14" fmla="*/ 5705270 h 6858000"/>
                <a:gd name="connsiteX15" fmla="*/ 150939 w 712985"/>
                <a:gd name="connsiteY15" fmla="*/ 5580441 h 6858000"/>
                <a:gd name="connsiteX16" fmla="*/ 187956 w 712985"/>
                <a:gd name="connsiteY16" fmla="*/ 5482729 h 6858000"/>
                <a:gd name="connsiteX17" fmla="*/ 201902 w 712985"/>
                <a:gd name="connsiteY17" fmla="*/ 5463053 h 6858000"/>
                <a:gd name="connsiteX18" fmla="*/ 168174 w 712985"/>
                <a:gd name="connsiteY18" fmla="*/ 5205662 h 6858000"/>
                <a:gd name="connsiteX19" fmla="*/ 157186 w 712985"/>
                <a:gd name="connsiteY19" fmla="*/ 5166766 h 6858000"/>
                <a:gd name="connsiteX20" fmla="*/ 163999 w 712985"/>
                <a:gd name="connsiteY20" fmla="*/ 4972256 h 6858000"/>
                <a:gd name="connsiteX21" fmla="*/ 163388 w 712985"/>
                <a:gd name="connsiteY21" fmla="*/ 4915833 h 6858000"/>
                <a:gd name="connsiteX22" fmla="*/ 166361 w 712985"/>
                <a:gd name="connsiteY22" fmla="*/ 4712964 h 6858000"/>
                <a:gd name="connsiteX23" fmla="*/ 140122 w 712985"/>
                <a:gd name="connsiteY23" fmla="*/ 4687152 h 6858000"/>
                <a:gd name="connsiteX24" fmla="*/ 73058 w 712985"/>
                <a:gd name="connsiteY24" fmla="*/ 4611951 h 6858000"/>
                <a:gd name="connsiteX25" fmla="*/ 3979 w 712985"/>
                <a:gd name="connsiteY25" fmla="*/ 4456771 h 6858000"/>
                <a:gd name="connsiteX26" fmla="*/ 2091 w 712985"/>
                <a:gd name="connsiteY26" fmla="*/ 4412781 h 6858000"/>
                <a:gd name="connsiteX27" fmla="*/ 75905 w 712985"/>
                <a:gd name="connsiteY27" fmla="*/ 4292897 h 6858000"/>
                <a:gd name="connsiteX28" fmla="*/ 104434 w 712985"/>
                <a:gd name="connsiteY28" fmla="*/ 4235333 h 6858000"/>
                <a:gd name="connsiteX29" fmla="*/ 151065 w 712985"/>
                <a:gd name="connsiteY29" fmla="*/ 4075686 h 6858000"/>
                <a:gd name="connsiteX30" fmla="*/ 161243 w 712985"/>
                <a:gd name="connsiteY30" fmla="*/ 4061695 h 6858000"/>
                <a:gd name="connsiteX31" fmla="*/ 286285 w 712985"/>
                <a:gd name="connsiteY31" fmla="*/ 3933862 h 6858000"/>
                <a:gd name="connsiteX32" fmla="*/ 306926 w 712985"/>
                <a:gd name="connsiteY32" fmla="*/ 3905847 h 6858000"/>
                <a:gd name="connsiteX33" fmla="*/ 340015 w 712985"/>
                <a:gd name="connsiteY33" fmla="*/ 3871199 h 6858000"/>
                <a:gd name="connsiteX34" fmla="*/ 400111 w 712985"/>
                <a:gd name="connsiteY34" fmla="*/ 3767743 h 6858000"/>
                <a:gd name="connsiteX35" fmla="*/ 409694 w 712985"/>
                <a:gd name="connsiteY35" fmla="*/ 3646690 h 6858000"/>
                <a:gd name="connsiteX36" fmla="*/ 428447 w 712985"/>
                <a:gd name="connsiteY36" fmla="*/ 3499752 h 6858000"/>
                <a:gd name="connsiteX37" fmla="*/ 445033 w 712985"/>
                <a:gd name="connsiteY37" fmla="*/ 3437349 h 6858000"/>
                <a:gd name="connsiteX38" fmla="*/ 471431 w 712985"/>
                <a:gd name="connsiteY38" fmla="*/ 3272018 h 6858000"/>
                <a:gd name="connsiteX39" fmla="*/ 495919 w 712985"/>
                <a:gd name="connsiteY39" fmla="*/ 3153432 h 6858000"/>
                <a:gd name="connsiteX40" fmla="*/ 499541 w 712985"/>
                <a:gd name="connsiteY40" fmla="*/ 2985907 h 6858000"/>
                <a:gd name="connsiteX41" fmla="*/ 491640 w 712985"/>
                <a:gd name="connsiteY41" fmla="*/ 2905697 h 6858000"/>
                <a:gd name="connsiteX42" fmla="*/ 586592 w 712985"/>
                <a:gd name="connsiteY42" fmla="*/ 2746325 h 6858000"/>
                <a:gd name="connsiteX43" fmla="*/ 647211 w 712985"/>
                <a:gd name="connsiteY43" fmla="*/ 2620857 h 6858000"/>
                <a:gd name="connsiteX44" fmla="*/ 598120 w 712985"/>
                <a:gd name="connsiteY44" fmla="*/ 2501248 h 6858000"/>
                <a:gd name="connsiteX45" fmla="*/ 560897 w 712985"/>
                <a:gd name="connsiteY45" fmla="*/ 2471368 h 6858000"/>
                <a:gd name="connsiteX46" fmla="*/ 506928 w 712985"/>
                <a:gd name="connsiteY46" fmla="*/ 2272389 h 6858000"/>
                <a:gd name="connsiteX47" fmla="*/ 474122 w 712985"/>
                <a:gd name="connsiteY47" fmla="*/ 1983284 h 6858000"/>
                <a:gd name="connsiteX48" fmla="*/ 349180 w 712985"/>
                <a:gd name="connsiteY48" fmla="*/ 1510207 h 6858000"/>
                <a:gd name="connsiteX49" fmla="*/ 306451 w 712985"/>
                <a:gd name="connsiteY49" fmla="*/ 1430003 h 6858000"/>
                <a:gd name="connsiteX50" fmla="*/ 287747 w 712985"/>
                <a:gd name="connsiteY50" fmla="*/ 1336633 h 6858000"/>
                <a:gd name="connsiteX51" fmla="*/ 304326 w 712985"/>
                <a:gd name="connsiteY51" fmla="*/ 1298229 h 6858000"/>
                <a:gd name="connsiteX52" fmla="*/ 317671 w 712985"/>
                <a:gd name="connsiteY52" fmla="*/ 1136667 h 6858000"/>
                <a:gd name="connsiteX53" fmla="*/ 314959 w 712985"/>
                <a:gd name="connsiteY53" fmla="*/ 1106522 h 6858000"/>
                <a:gd name="connsiteX54" fmla="*/ 290675 w 712985"/>
                <a:gd name="connsiteY54" fmla="*/ 1004980 h 6858000"/>
                <a:gd name="connsiteX55" fmla="*/ 272712 w 712985"/>
                <a:gd name="connsiteY55" fmla="*/ 910357 h 6858000"/>
                <a:gd name="connsiteX56" fmla="*/ 270963 w 712985"/>
                <a:gd name="connsiteY56" fmla="*/ 667028 h 6858000"/>
                <a:gd name="connsiteX57" fmla="*/ 244986 w 712985"/>
                <a:gd name="connsiteY57" fmla="*/ 483131 h 6858000"/>
                <a:gd name="connsiteX58" fmla="*/ 241465 w 712985"/>
                <a:gd name="connsiteY58" fmla="*/ 397465 h 6858000"/>
                <a:gd name="connsiteX59" fmla="*/ 244890 w 712985"/>
                <a:gd name="connsiteY59" fmla="*/ 348507 h 6858000"/>
                <a:gd name="connsiteX60" fmla="*/ 293439 w 712985"/>
                <a:gd name="connsiteY60" fmla="*/ 233141 h 6858000"/>
                <a:gd name="connsiteX61" fmla="*/ 300513 w 712985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5" h="6858000">
                  <a:moveTo>
                    <a:pt x="280560" y="0"/>
                  </a:moveTo>
                  <a:lnTo>
                    <a:pt x="712985" y="0"/>
                  </a:lnTo>
                  <a:lnTo>
                    <a:pt x="712985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009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580</Words>
  <Application>Microsoft Office PowerPoint</Application>
  <PresentationFormat>ワイド画面</PresentationFormat>
  <Paragraphs>214</Paragraphs>
  <Slides>97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97</vt:i4>
      </vt:variant>
    </vt:vector>
  </HeadingPairs>
  <TitlesOfParts>
    <vt:vector size="101" baseType="lpstr">
      <vt:lpstr>UD デジタル 教科書体 NK-B</vt:lpstr>
      <vt:lpstr>游ゴシック</vt:lpstr>
      <vt:lpstr>Arial</vt:lpstr>
      <vt:lpstr>Office テーマ</vt:lpstr>
      <vt:lpstr>GOODのにほんご しょきゅうⅠ Lesson2</vt:lpstr>
      <vt:lpstr>ボールペン</vt:lpstr>
      <vt:lpstr>ボールペン</vt:lpstr>
      <vt:lpstr>えんぴつ</vt:lpstr>
      <vt:lpstr>えんぴつ</vt:lpstr>
      <vt:lpstr>ほん</vt:lpstr>
      <vt:lpstr>ほん</vt:lpstr>
      <vt:lpstr>これ</vt:lpstr>
      <vt:lpstr>これ</vt:lpstr>
      <vt:lpstr>それ</vt:lpstr>
      <vt:lpstr>それ</vt:lpstr>
      <vt:lpstr>あれ</vt:lpstr>
      <vt:lpstr>あれ</vt:lpstr>
      <vt:lpstr>　これ　それ　　　　　　あれ MMy side         Your side　　　 　                     　 Far place</vt:lpstr>
      <vt:lpstr>この　その　    あの my side         your side                   far place</vt:lpstr>
      <vt:lpstr>この　その　    あの my side         your side                   far place</vt:lpstr>
      <vt:lpstr>この　その　    あの my side         your side                   far place</vt:lpstr>
      <vt:lpstr>かばん</vt:lpstr>
      <vt:lpstr>かばん</vt:lpstr>
      <vt:lpstr>  スーツケース</vt:lpstr>
      <vt:lpstr>  スーツケース</vt:lpstr>
      <vt:lpstr>りゅっく</vt:lpstr>
      <vt:lpstr>りゅっく</vt:lpstr>
      <vt:lpstr>かばん</vt:lpstr>
      <vt:lpstr>ざっし</vt:lpstr>
      <vt:lpstr>ざっし</vt:lpstr>
      <vt:lpstr>ずかん</vt:lpstr>
      <vt:lpstr>ずかん</vt:lpstr>
      <vt:lpstr>　　　へや</vt:lpstr>
      <vt:lpstr>　　　へや</vt:lpstr>
      <vt:lpstr>かぎ</vt:lpstr>
      <vt:lpstr>かぎ</vt:lpstr>
      <vt:lpstr>さいふ</vt:lpstr>
      <vt:lpstr>さいふ</vt:lpstr>
      <vt:lpstr>おさいふ</vt:lpstr>
      <vt:lpstr>おさいふ ※polite way to say</vt:lpstr>
      <vt:lpstr>おかね</vt:lpstr>
      <vt:lpstr>おかね</vt:lpstr>
      <vt:lpstr>おみやげ</vt:lpstr>
      <vt:lpstr>おみやげ</vt:lpstr>
      <vt:lpstr>カメラ</vt:lpstr>
      <vt:lpstr>カメラ</vt:lpstr>
      <vt:lpstr>　　テーブル</vt:lpstr>
      <vt:lpstr>　　テーブル</vt:lpstr>
      <vt:lpstr>いす</vt:lpstr>
      <vt:lpstr>いす</vt:lpstr>
      <vt:lpstr>とけい</vt:lpstr>
      <vt:lpstr>とけい</vt:lpstr>
      <vt:lpstr>かさ</vt:lpstr>
      <vt:lpstr>かさ</vt:lpstr>
      <vt:lpstr>くるま</vt:lpstr>
      <vt:lpstr>くるま</vt:lpstr>
      <vt:lpstr>さかな</vt:lpstr>
      <vt:lpstr>さかな</vt:lpstr>
      <vt:lpstr>いぬ</vt:lpstr>
      <vt:lpstr>いぬ</vt:lpstr>
      <vt:lpstr>ねこ</vt:lpstr>
      <vt:lpstr>ねこ</vt:lpstr>
      <vt:lpstr>ふく</vt:lpstr>
      <vt:lpstr>ふく</vt:lpstr>
      <vt:lpstr>スマフォ</vt:lpstr>
      <vt:lpstr>スマフォ</vt:lpstr>
      <vt:lpstr>けいたい</vt:lpstr>
      <vt:lpstr>けいたい</vt:lpstr>
      <vt:lpstr> なに　/　なん</vt:lpstr>
      <vt:lpstr> なに　/　なん</vt:lpstr>
      <vt:lpstr> だれ</vt:lpstr>
      <vt:lpstr> だれ</vt:lpstr>
      <vt:lpstr> だれの</vt:lpstr>
      <vt:lpstr> だれの</vt:lpstr>
      <vt:lpstr> どなた</vt:lpstr>
      <vt:lpstr> どなた</vt:lpstr>
      <vt:lpstr> どなたの</vt:lpstr>
      <vt:lpstr> どなたの</vt:lpstr>
      <vt:lpstr>あのう・・・</vt:lpstr>
      <vt:lpstr>あのう・・・</vt:lpstr>
      <vt:lpstr>えっと・・・</vt:lpstr>
      <vt:lpstr>えっと・・・</vt:lpstr>
      <vt:lpstr>えっ！</vt:lpstr>
      <vt:lpstr>えっ！</vt:lpstr>
      <vt:lpstr>あっ！</vt:lpstr>
      <vt:lpstr>あっ！</vt:lpstr>
      <vt:lpstr>どうぞ</vt:lpstr>
      <vt:lpstr>どうぞ</vt:lpstr>
      <vt:lpstr>ちがいます。</vt:lpstr>
      <vt:lpstr>ちがいます。</vt:lpstr>
      <vt:lpstr>いいです。</vt:lpstr>
      <vt:lpstr>いいです。</vt:lpstr>
      <vt:lpstr>そうですか⤵。</vt:lpstr>
      <vt:lpstr>そうですか⤵。</vt:lpstr>
      <vt:lpstr>～ご</vt:lpstr>
      <vt:lpstr>～ご</vt:lpstr>
      <vt:lpstr>にほんご</vt:lpstr>
      <vt:lpstr>ビサヤご</vt:lpstr>
      <vt:lpstr>タガログご</vt:lpstr>
      <vt:lpstr>えいご</vt:lpstr>
      <vt:lpstr>おわり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みんなのにほんご しょきゅうⅠ</dc:title>
  <dc:creator>SHINJI KANDA</dc:creator>
  <cp:lastModifiedBy>SHINJI KANDA</cp:lastModifiedBy>
  <cp:revision>3</cp:revision>
  <dcterms:created xsi:type="dcterms:W3CDTF">2022-11-14T00:55:12Z</dcterms:created>
  <dcterms:modified xsi:type="dcterms:W3CDTF">2022-12-08T07:30:22Z</dcterms:modified>
</cp:coreProperties>
</file>